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63" r:id="rId3"/>
    <p:sldId id="257" r:id="rId4"/>
    <p:sldId id="265" r:id="rId5"/>
    <p:sldId id="260" r:id="rId6"/>
    <p:sldId id="261" r:id="rId7"/>
    <p:sldId id="266" r:id="rId8"/>
    <p:sldId id="268" r:id="rId9"/>
    <p:sldId id="267" r:id="rId10"/>
    <p:sldId id="269" r:id="rId11"/>
    <p:sldId id="440" r:id="rId12"/>
    <p:sldId id="443" r:id="rId13"/>
    <p:sldId id="444" r:id="rId14"/>
    <p:sldId id="271" r:id="rId15"/>
    <p:sldId id="438" r:id="rId16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A5C26-1F3B-7E48-9EE6-85F4D4D3DE6F}" v="51" dt="2024-11-11T12:48:50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82887"/>
  </p:normalViewPr>
  <p:slideViewPr>
    <p:cSldViewPr snapToGrid="0">
      <p:cViewPr varScale="1">
        <p:scale>
          <a:sx n="92" d="100"/>
          <a:sy n="92" d="100"/>
        </p:scale>
        <p:origin x="12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láez Fernández Victor Manuel" userId="60513aeb-04a9-4e39-ba42-3708e64c1f26" providerId="ADAL" clId="{0D5A5C26-1F3B-7E48-9EE6-85F4D4D3DE6F}"/>
    <pc:docChg chg="undo custSel addSld delSld modSld sldOrd">
      <pc:chgData name="Peláez Fernández Victor Manuel" userId="60513aeb-04a9-4e39-ba42-3708e64c1f26" providerId="ADAL" clId="{0D5A5C26-1F3B-7E48-9EE6-85F4D4D3DE6F}" dt="2024-11-11T16:04:09.503" v="140" actId="115"/>
      <pc:docMkLst>
        <pc:docMk/>
      </pc:docMkLst>
      <pc:sldChg chg="del">
        <pc:chgData name="Peláez Fernández Victor Manuel" userId="60513aeb-04a9-4e39-ba42-3708e64c1f26" providerId="ADAL" clId="{0D5A5C26-1F3B-7E48-9EE6-85F4D4D3DE6F}" dt="2024-11-11T16:02:39.733" v="138" actId="2696"/>
        <pc:sldMkLst>
          <pc:docMk/>
          <pc:sldMk cId="2136537611" sldId="259"/>
        </pc:sldMkLst>
      </pc:sldChg>
      <pc:sldChg chg="modSp mod">
        <pc:chgData name="Peláez Fernández Victor Manuel" userId="60513aeb-04a9-4e39-ba42-3708e64c1f26" providerId="ADAL" clId="{0D5A5C26-1F3B-7E48-9EE6-85F4D4D3DE6F}" dt="2024-11-11T16:04:09.503" v="140" actId="115"/>
        <pc:sldMkLst>
          <pc:docMk/>
          <pc:sldMk cId="666443759" sldId="260"/>
        </pc:sldMkLst>
        <pc:spChg chg="mod">
          <ac:chgData name="Peláez Fernández Victor Manuel" userId="60513aeb-04a9-4e39-ba42-3708e64c1f26" providerId="ADAL" clId="{0D5A5C26-1F3B-7E48-9EE6-85F4D4D3DE6F}" dt="2024-11-11T16:04:09.503" v="140" actId="115"/>
          <ac:spMkLst>
            <pc:docMk/>
            <pc:sldMk cId="666443759" sldId="260"/>
            <ac:spMk id="2" creationId="{F1C71BCF-1F11-8B95-5D4A-EE7FFBCCA56E}"/>
          </ac:spMkLst>
        </pc:spChg>
      </pc:sldChg>
      <pc:sldChg chg="addSp modSp mod setBg modAnim">
        <pc:chgData name="Peláez Fernández Victor Manuel" userId="60513aeb-04a9-4e39-ba42-3708e64c1f26" providerId="ADAL" clId="{0D5A5C26-1F3B-7E48-9EE6-85F4D4D3DE6F}" dt="2024-11-11T12:39:26.230" v="43"/>
        <pc:sldMkLst>
          <pc:docMk/>
          <pc:sldMk cId="2505371666" sldId="262"/>
        </pc:sldMkLst>
        <pc:spChg chg="mod">
          <ac:chgData name="Peláez Fernández Victor Manuel" userId="60513aeb-04a9-4e39-ba42-3708e64c1f26" providerId="ADAL" clId="{0D5A5C26-1F3B-7E48-9EE6-85F4D4D3DE6F}" dt="2024-11-11T12:29:36.096" v="1" actId="26606"/>
          <ac:spMkLst>
            <pc:docMk/>
            <pc:sldMk cId="2505371666" sldId="262"/>
            <ac:spMk id="2" creationId="{BCE2F0DA-4342-29D1-6165-D800B049DE7B}"/>
          </ac:spMkLst>
        </pc:spChg>
        <pc:spChg chg="mod ord">
          <ac:chgData name="Peláez Fernández Victor Manuel" userId="60513aeb-04a9-4e39-ba42-3708e64c1f26" providerId="ADAL" clId="{0D5A5C26-1F3B-7E48-9EE6-85F4D4D3DE6F}" dt="2024-11-11T12:37:05.580" v="29" actId="403"/>
          <ac:spMkLst>
            <pc:docMk/>
            <pc:sldMk cId="2505371666" sldId="262"/>
            <ac:spMk id="3" creationId="{5B5613DC-2E3B-6E80-8C90-A5347439416C}"/>
          </ac:spMkLst>
        </pc:spChg>
        <pc:spChg chg="add">
          <ac:chgData name="Peláez Fernández Victor Manuel" userId="60513aeb-04a9-4e39-ba42-3708e64c1f26" providerId="ADAL" clId="{0D5A5C26-1F3B-7E48-9EE6-85F4D4D3DE6F}" dt="2024-11-11T12:29:36.096" v="1" actId="26606"/>
          <ac:spMkLst>
            <pc:docMk/>
            <pc:sldMk cId="2505371666" sldId="262"/>
            <ac:spMk id="13" creationId="{A2679492-7988-4050-9056-542444452411}"/>
          </ac:spMkLst>
        </pc:spChg>
        <pc:spChg chg="add">
          <ac:chgData name="Peláez Fernández Victor Manuel" userId="60513aeb-04a9-4e39-ba42-3708e64c1f26" providerId="ADAL" clId="{0D5A5C26-1F3B-7E48-9EE6-85F4D4D3DE6F}" dt="2024-11-11T12:29:36.096" v="1" actId="26606"/>
          <ac:spMkLst>
            <pc:docMk/>
            <pc:sldMk cId="2505371666" sldId="262"/>
            <ac:spMk id="15" creationId="{B5ABDEAA-B248-4182-B67C-A925338E772D}"/>
          </ac:spMkLst>
        </pc:spChg>
        <pc:spChg chg="add">
          <ac:chgData name="Peláez Fernández Victor Manuel" userId="60513aeb-04a9-4e39-ba42-3708e64c1f26" providerId="ADAL" clId="{0D5A5C26-1F3B-7E48-9EE6-85F4D4D3DE6F}" dt="2024-11-11T12:29:36.096" v="1" actId="26606"/>
          <ac:spMkLst>
            <pc:docMk/>
            <pc:sldMk cId="2505371666" sldId="262"/>
            <ac:spMk id="17" creationId="{B091B163-7D61-4891-ABCF-5C13D9C418D0}"/>
          </ac:spMkLst>
        </pc:spChg>
        <pc:picChg chg="mod">
          <ac:chgData name="Peláez Fernández Victor Manuel" userId="60513aeb-04a9-4e39-ba42-3708e64c1f26" providerId="ADAL" clId="{0D5A5C26-1F3B-7E48-9EE6-85F4D4D3DE6F}" dt="2024-11-11T12:29:36.096" v="1" actId="26606"/>
          <ac:picMkLst>
            <pc:docMk/>
            <pc:sldMk cId="2505371666" sldId="262"/>
            <ac:picMk id="5" creationId="{B48F9161-7379-90AE-8614-89A325C7766A}"/>
          </ac:picMkLst>
        </pc:picChg>
        <pc:picChg chg="mod ord">
          <ac:chgData name="Peláez Fernández Victor Manuel" userId="60513aeb-04a9-4e39-ba42-3708e64c1f26" providerId="ADAL" clId="{0D5A5C26-1F3B-7E48-9EE6-85F4D4D3DE6F}" dt="2024-11-11T12:29:36.096" v="1" actId="26606"/>
          <ac:picMkLst>
            <pc:docMk/>
            <pc:sldMk cId="2505371666" sldId="262"/>
            <ac:picMk id="8" creationId="{E52B47B6-20AB-1B52-5FFD-D0AB91CECDFD}"/>
          </ac:picMkLst>
        </pc:picChg>
        <pc:cxnChg chg="add">
          <ac:chgData name="Peláez Fernández Victor Manuel" userId="60513aeb-04a9-4e39-ba42-3708e64c1f26" providerId="ADAL" clId="{0D5A5C26-1F3B-7E48-9EE6-85F4D4D3DE6F}" dt="2024-11-11T12:29:36.096" v="1" actId="26606"/>
          <ac:cxnSpMkLst>
            <pc:docMk/>
            <pc:sldMk cId="2505371666" sldId="262"/>
            <ac:cxnSpMk id="19" creationId="{C49DA8F6-BCC1-4447-B54C-57856834B94B}"/>
          </ac:cxnSpMkLst>
        </pc:cxnChg>
      </pc:sldChg>
      <pc:sldChg chg="modSp mod">
        <pc:chgData name="Peláez Fernández Victor Manuel" userId="60513aeb-04a9-4e39-ba42-3708e64c1f26" providerId="ADAL" clId="{0D5A5C26-1F3B-7E48-9EE6-85F4D4D3DE6F}" dt="2024-11-11T16:03:52.783" v="139" actId="115"/>
        <pc:sldMkLst>
          <pc:docMk/>
          <pc:sldMk cId="4239950303" sldId="265"/>
        </pc:sldMkLst>
        <pc:spChg chg="mod">
          <ac:chgData name="Peláez Fernández Victor Manuel" userId="60513aeb-04a9-4e39-ba42-3708e64c1f26" providerId="ADAL" clId="{0D5A5C26-1F3B-7E48-9EE6-85F4D4D3DE6F}" dt="2024-11-11T16:03:52.783" v="139" actId="115"/>
          <ac:spMkLst>
            <pc:docMk/>
            <pc:sldMk cId="4239950303" sldId="265"/>
            <ac:spMk id="2" creationId="{CC8C7D93-DA80-6A01-00E0-477D59BE31C5}"/>
          </ac:spMkLst>
        </pc:spChg>
      </pc:sldChg>
      <pc:sldChg chg="modSp new del mod">
        <pc:chgData name="Peláez Fernández Victor Manuel" userId="60513aeb-04a9-4e39-ba42-3708e64c1f26" providerId="ADAL" clId="{0D5A5C26-1F3B-7E48-9EE6-85F4D4D3DE6F}" dt="2024-11-11T12:45:31.846" v="108" actId="2696"/>
        <pc:sldMkLst>
          <pc:docMk/>
          <pc:sldMk cId="2467577357" sldId="270"/>
        </pc:sldMkLst>
        <pc:spChg chg="mod">
          <ac:chgData name="Peláez Fernández Victor Manuel" userId="60513aeb-04a9-4e39-ba42-3708e64c1f26" providerId="ADAL" clId="{0D5A5C26-1F3B-7E48-9EE6-85F4D4D3DE6F}" dt="2024-11-11T12:40:54.304" v="69" actId="403"/>
          <ac:spMkLst>
            <pc:docMk/>
            <pc:sldMk cId="2467577357" sldId="270"/>
            <ac:spMk id="2" creationId="{BB73A9BB-27D9-C22A-6A1F-ACBD4DAB3FA5}"/>
          </ac:spMkLst>
        </pc:spChg>
        <pc:spChg chg="mod">
          <ac:chgData name="Peláez Fernández Victor Manuel" userId="60513aeb-04a9-4e39-ba42-3708e64c1f26" providerId="ADAL" clId="{0D5A5C26-1F3B-7E48-9EE6-85F4D4D3DE6F}" dt="2024-11-11T12:40:44.784" v="66" actId="403"/>
          <ac:spMkLst>
            <pc:docMk/>
            <pc:sldMk cId="2467577357" sldId="270"/>
            <ac:spMk id="3" creationId="{4C5B9F4E-A287-14B6-A581-0C543103E190}"/>
          </ac:spMkLst>
        </pc:spChg>
      </pc:sldChg>
      <pc:sldChg chg="addSp delSp modSp add mod ord setBg addAnim delAnim delDesignElem">
        <pc:chgData name="Peláez Fernández Victor Manuel" userId="60513aeb-04a9-4e39-ba42-3708e64c1f26" providerId="ADAL" clId="{0D5A5C26-1F3B-7E48-9EE6-85F4D4D3DE6F}" dt="2024-11-11T12:45:03.293" v="103" actId="1076"/>
        <pc:sldMkLst>
          <pc:docMk/>
          <pc:sldMk cId="115301663" sldId="271"/>
        </pc:sldMkLst>
        <pc:spChg chg="del mod">
          <ac:chgData name="Peláez Fernández Victor Manuel" userId="60513aeb-04a9-4e39-ba42-3708e64c1f26" providerId="ADAL" clId="{0D5A5C26-1F3B-7E48-9EE6-85F4D4D3DE6F}" dt="2024-11-11T12:42:13.271" v="78" actId="478"/>
          <ac:spMkLst>
            <pc:docMk/>
            <pc:sldMk cId="115301663" sldId="271"/>
            <ac:spMk id="2" creationId="{20FF0E8A-4FAD-D6A9-A3C8-13B31A2798C4}"/>
          </ac:spMkLst>
        </pc:spChg>
        <pc:spChg chg="add mod">
          <ac:chgData name="Peláez Fernández Victor Manuel" userId="60513aeb-04a9-4e39-ba42-3708e64c1f26" providerId="ADAL" clId="{0D5A5C26-1F3B-7E48-9EE6-85F4D4D3DE6F}" dt="2024-11-11T12:41:54.054" v="74"/>
          <ac:spMkLst>
            <pc:docMk/>
            <pc:sldMk cId="115301663" sldId="271"/>
            <ac:spMk id="3" creationId="{002DCF51-417C-BC02-E095-EEE8008EDE3F}"/>
          </ac:spMkLst>
        </pc:spChg>
        <pc:spChg chg="add mod">
          <ac:chgData name="Peláez Fernández Victor Manuel" userId="60513aeb-04a9-4e39-ba42-3708e64c1f26" providerId="ADAL" clId="{0D5A5C26-1F3B-7E48-9EE6-85F4D4D3DE6F}" dt="2024-11-11T12:41:43.467" v="73"/>
          <ac:spMkLst>
            <pc:docMk/>
            <pc:sldMk cId="115301663" sldId="271"/>
            <ac:spMk id="4" creationId="{61BFEF8C-C6C8-FD52-A5C2-B94F6C51FF70}"/>
          </ac:spMkLst>
        </pc:spChg>
        <pc:spChg chg="add">
          <ac:chgData name="Peláez Fernández Victor Manuel" userId="60513aeb-04a9-4e39-ba42-3708e64c1f26" providerId="ADAL" clId="{0D5A5C26-1F3B-7E48-9EE6-85F4D4D3DE6F}" dt="2024-11-11T12:42:04.913" v="76" actId="26606"/>
          <ac:spMkLst>
            <pc:docMk/>
            <pc:sldMk cId="115301663" sldId="271"/>
            <ac:spMk id="5" creationId="{9A3F5928-D955-456A-97B5-AA390B8CE9D5}"/>
          </ac:spMkLst>
        </pc:spChg>
        <pc:spChg chg="add">
          <ac:chgData name="Peláez Fernández Victor Manuel" userId="60513aeb-04a9-4e39-ba42-3708e64c1f26" providerId="ADAL" clId="{0D5A5C26-1F3B-7E48-9EE6-85F4D4D3DE6F}" dt="2024-11-11T12:42:04.913" v="76" actId="26606"/>
          <ac:spMkLst>
            <pc:docMk/>
            <pc:sldMk cId="115301663" sldId="271"/>
            <ac:spMk id="8" creationId="{C5CB530E-515E-412C-9DF1-5F8FFBD6F383}"/>
          </ac:spMkLst>
        </pc:spChg>
        <pc:spChg chg="del">
          <ac:chgData name="Peláez Fernández Victor Manuel" userId="60513aeb-04a9-4e39-ba42-3708e64c1f26" providerId="ADAL" clId="{0D5A5C26-1F3B-7E48-9EE6-85F4D4D3DE6F}" dt="2024-11-11T12:41:13.069" v="71"/>
          <ac:spMkLst>
            <pc:docMk/>
            <pc:sldMk cId="115301663" sldId="271"/>
            <ac:spMk id="9" creationId="{73102A17-8189-2D7D-B625-DC78DAA21C4F}"/>
          </ac:spMkLst>
        </pc:spChg>
        <pc:spChg chg="add">
          <ac:chgData name="Peláez Fernández Victor Manuel" userId="60513aeb-04a9-4e39-ba42-3708e64c1f26" providerId="ADAL" clId="{0D5A5C26-1F3B-7E48-9EE6-85F4D4D3DE6F}" dt="2024-11-11T12:42:04.913" v="76" actId="26606"/>
          <ac:spMkLst>
            <pc:docMk/>
            <pc:sldMk cId="115301663" sldId="271"/>
            <ac:spMk id="10" creationId="{712D4376-A578-4FF1-94FC-245E7A6A489F}"/>
          </ac:spMkLst>
        </pc:spChg>
        <pc:spChg chg="add">
          <ac:chgData name="Peláez Fernández Victor Manuel" userId="60513aeb-04a9-4e39-ba42-3708e64c1f26" providerId="ADAL" clId="{0D5A5C26-1F3B-7E48-9EE6-85F4D4D3DE6F}" dt="2024-11-11T12:42:04.913" v="76" actId="26606"/>
          <ac:spMkLst>
            <pc:docMk/>
            <pc:sldMk cId="115301663" sldId="271"/>
            <ac:spMk id="12" creationId="{AEA7509D-F04F-40CB-A0B3-EEF16499CC9F}"/>
          </ac:spMkLst>
        </pc:spChg>
        <pc:spChg chg="del">
          <ac:chgData name="Peláez Fernández Victor Manuel" userId="60513aeb-04a9-4e39-ba42-3708e64c1f26" providerId="ADAL" clId="{0D5A5C26-1F3B-7E48-9EE6-85F4D4D3DE6F}" dt="2024-11-11T12:41:13.069" v="71"/>
          <ac:spMkLst>
            <pc:docMk/>
            <pc:sldMk cId="115301663" sldId="271"/>
            <ac:spMk id="13" creationId="{D58F55A2-BE2A-B49E-8DBF-B67A337BBE1A}"/>
          </ac:spMkLst>
        </pc:spChg>
        <pc:spChg chg="del">
          <ac:chgData name="Peláez Fernández Victor Manuel" userId="60513aeb-04a9-4e39-ba42-3708e64c1f26" providerId="ADAL" clId="{0D5A5C26-1F3B-7E48-9EE6-85F4D4D3DE6F}" dt="2024-11-11T12:41:13.069" v="71"/>
          <ac:spMkLst>
            <pc:docMk/>
            <pc:sldMk cId="115301663" sldId="271"/>
            <ac:spMk id="15" creationId="{8A129D2A-F1F3-169E-6D5A-78005E869BAE}"/>
          </ac:spMkLst>
        </pc:spChg>
        <pc:spChg chg="add mod">
          <ac:chgData name="Peláez Fernández Victor Manuel" userId="60513aeb-04a9-4e39-ba42-3708e64c1f26" providerId="ADAL" clId="{0D5A5C26-1F3B-7E48-9EE6-85F4D4D3DE6F}" dt="2024-11-11T12:42:37.130" v="83" actId="403"/>
          <ac:spMkLst>
            <pc:docMk/>
            <pc:sldMk cId="115301663" sldId="271"/>
            <ac:spMk id="16" creationId="{F995C2D0-24B7-BF0F-0DC2-8D1F820FA326}"/>
          </ac:spMkLst>
        </pc:spChg>
        <pc:spChg chg="del">
          <ac:chgData name="Peláez Fernández Victor Manuel" userId="60513aeb-04a9-4e39-ba42-3708e64c1f26" providerId="ADAL" clId="{0D5A5C26-1F3B-7E48-9EE6-85F4D4D3DE6F}" dt="2024-11-11T12:41:13.069" v="71"/>
          <ac:spMkLst>
            <pc:docMk/>
            <pc:sldMk cId="115301663" sldId="271"/>
            <ac:spMk id="17" creationId="{4BDCD5BD-6793-F192-389C-536087268841}"/>
          </ac:spMkLst>
        </pc:spChg>
        <pc:spChg chg="add mod">
          <ac:chgData name="Peláez Fernández Victor Manuel" userId="60513aeb-04a9-4e39-ba42-3708e64c1f26" providerId="ADAL" clId="{0D5A5C26-1F3B-7E48-9EE6-85F4D4D3DE6F}" dt="2024-11-11T12:44:58.777" v="102" actId="1076"/>
          <ac:spMkLst>
            <pc:docMk/>
            <pc:sldMk cId="115301663" sldId="271"/>
            <ac:spMk id="19" creationId="{FD769E87-D6D2-FC5F-1854-4538E176784E}"/>
          </ac:spMkLst>
        </pc:spChg>
        <pc:picChg chg="add mod">
          <ac:chgData name="Peláez Fernández Victor Manuel" userId="60513aeb-04a9-4e39-ba42-3708e64c1f26" providerId="ADAL" clId="{0D5A5C26-1F3B-7E48-9EE6-85F4D4D3DE6F}" dt="2024-11-11T12:45:03.293" v="103" actId="1076"/>
          <ac:picMkLst>
            <pc:docMk/>
            <pc:sldMk cId="115301663" sldId="271"/>
            <ac:picMk id="1026" creationId="{E4E40CA0-4E61-3648-385B-8ADFD96B88EB}"/>
          </ac:picMkLst>
        </pc:picChg>
        <pc:cxnChg chg="add">
          <ac:chgData name="Peláez Fernández Victor Manuel" userId="60513aeb-04a9-4e39-ba42-3708e64c1f26" providerId="ADAL" clId="{0D5A5C26-1F3B-7E48-9EE6-85F4D4D3DE6F}" dt="2024-11-11T12:42:04.913" v="76" actId="26606"/>
          <ac:cxnSpMkLst>
            <pc:docMk/>
            <pc:sldMk cId="115301663" sldId="271"/>
            <ac:cxnSpMk id="6" creationId="{56020367-4FD5-4596-8E10-C5F095CD8DBF}"/>
          </ac:cxnSpMkLst>
        </pc:cxnChg>
        <pc:cxnChg chg="add">
          <ac:chgData name="Peláez Fernández Victor Manuel" userId="60513aeb-04a9-4e39-ba42-3708e64c1f26" providerId="ADAL" clId="{0D5A5C26-1F3B-7E48-9EE6-85F4D4D3DE6F}" dt="2024-11-11T12:42:04.913" v="76" actId="26606"/>
          <ac:cxnSpMkLst>
            <pc:docMk/>
            <pc:sldMk cId="115301663" sldId="271"/>
            <ac:cxnSpMk id="7" creationId="{D1B787A8-0D67-4B7E-9B48-86BD906AB6B5}"/>
          </ac:cxnSpMkLst>
        </pc:cxnChg>
        <pc:cxnChg chg="del">
          <ac:chgData name="Peláez Fernández Victor Manuel" userId="60513aeb-04a9-4e39-ba42-3708e64c1f26" providerId="ADAL" clId="{0D5A5C26-1F3B-7E48-9EE6-85F4D4D3DE6F}" dt="2024-11-11T12:41:13.069" v="71"/>
          <ac:cxnSpMkLst>
            <pc:docMk/>
            <pc:sldMk cId="115301663" sldId="271"/>
            <ac:cxnSpMk id="11" creationId="{E3571917-EB17-4197-2E84-B1C3ABFF8343}"/>
          </ac:cxnSpMkLst>
        </pc:cxnChg>
      </pc:sldChg>
      <pc:sldChg chg="addSp delSp modSp add del mod ord setBg addAnim setClrOvrMap delDesignElem">
        <pc:chgData name="Peláez Fernández Victor Manuel" userId="60513aeb-04a9-4e39-ba42-3708e64c1f26" providerId="ADAL" clId="{0D5A5C26-1F3B-7E48-9EE6-85F4D4D3DE6F}" dt="2024-11-11T12:48:54.413" v="133" actId="2696"/>
        <pc:sldMkLst>
          <pc:docMk/>
          <pc:sldMk cId="1657431277" sldId="272"/>
        </pc:sldMkLst>
        <pc:spChg chg="mod">
          <ac:chgData name="Peláez Fernández Victor Manuel" userId="60513aeb-04a9-4e39-ba42-3708e64c1f26" providerId="ADAL" clId="{0D5A5C26-1F3B-7E48-9EE6-85F4D4D3DE6F}" dt="2024-11-11T12:48:18.761" v="131" actId="26606"/>
          <ac:spMkLst>
            <pc:docMk/>
            <pc:sldMk cId="1657431277" sldId="272"/>
            <ac:spMk id="2" creationId="{09CD7391-5A9D-CBBC-602F-8947A0C0716E}"/>
          </ac:spMkLst>
        </pc:spChg>
        <pc:spChg chg="add del">
          <ac:chgData name="Peláez Fernández Victor Manuel" userId="60513aeb-04a9-4e39-ba42-3708e64c1f26" providerId="ADAL" clId="{0D5A5C26-1F3B-7E48-9EE6-85F4D4D3DE6F}" dt="2024-11-11T12:48:18.761" v="131" actId="26606"/>
          <ac:spMkLst>
            <pc:docMk/>
            <pc:sldMk cId="1657431277" sldId="272"/>
            <ac:spMk id="4" creationId="{9A3F5928-D955-456A-97B5-AA390B8CE9D5}"/>
          </ac:spMkLst>
        </pc:spChg>
        <pc:spChg chg="add del">
          <ac:chgData name="Peláez Fernández Victor Manuel" userId="60513aeb-04a9-4e39-ba42-3708e64c1f26" providerId="ADAL" clId="{0D5A5C26-1F3B-7E48-9EE6-85F4D4D3DE6F}" dt="2024-11-11T12:48:18.761" v="131" actId="26606"/>
          <ac:spMkLst>
            <pc:docMk/>
            <pc:sldMk cId="1657431277" sldId="272"/>
            <ac:spMk id="6" creationId="{C5CB530E-515E-412C-9DF1-5F8FFBD6F383}"/>
          </ac:spMkLst>
        </pc:spChg>
        <pc:spChg chg="add del">
          <ac:chgData name="Peláez Fernández Victor Manuel" userId="60513aeb-04a9-4e39-ba42-3708e64c1f26" providerId="ADAL" clId="{0D5A5C26-1F3B-7E48-9EE6-85F4D4D3DE6F}" dt="2024-11-11T12:48:18.761" v="131" actId="26606"/>
          <ac:spMkLst>
            <pc:docMk/>
            <pc:sldMk cId="1657431277" sldId="272"/>
            <ac:spMk id="8" creationId="{712D4376-A578-4FF1-94FC-245E7A6A489F}"/>
          </ac:spMkLst>
        </pc:spChg>
        <pc:spChg chg="del">
          <ac:chgData name="Peláez Fernández Victor Manuel" userId="60513aeb-04a9-4e39-ba42-3708e64c1f26" providerId="ADAL" clId="{0D5A5C26-1F3B-7E48-9EE6-85F4D4D3DE6F}" dt="2024-11-11T12:45:22.754" v="105"/>
          <ac:spMkLst>
            <pc:docMk/>
            <pc:sldMk cId="1657431277" sldId="272"/>
            <ac:spMk id="9" creationId="{E741921D-E700-9311-A354-018D41DF4C29}"/>
          </ac:spMkLst>
        </pc:spChg>
        <pc:spChg chg="add del">
          <ac:chgData name="Peláez Fernández Victor Manuel" userId="60513aeb-04a9-4e39-ba42-3708e64c1f26" providerId="ADAL" clId="{0D5A5C26-1F3B-7E48-9EE6-85F4D4D3DE6F}" dt="2024-11-11T12:48:18.761" v="131" actId="26606"/>
          <ac:spMkLst>
            <pc:docMk/>
            <pc:sldMk cId="1657431277" sldId="272"/>
            <ac:spMk id="10" creationId="{AEA7509D-F04F-40CB-A0B3-EEF16499CC9F}"/>
          </ac:spMkLst>
        </pc:spChg>
        <pc:spChg chg="del">
          <ac:chgData name="Peláez Fernández Victor Manuel" userId="60513aeb-04a9-4e39-ba42-3708e64c1f26" providerId="ADAL" clId="{0D5A5C26-1F3B-7E48-9EE6-85F4D4D3DE6F}" dt="2024-11-11T12:45:22.754" v="105"/>
          <ac:spMkLst>
            <pc:docMk/>
            <pc:sldMk cId="1657431277" sldId="272"/>
            <ac:spMk id="13" creationId="{D096C97D-D938-9420-94D2-39EF78E01165}"/>
          </ac:spMkLst>
        </pc:spChg>
        <pc:spChg chg="del">
          <ac:chgData name="Peláez Fernández Victor Manuel" userId="60513aeb-04a9-4e39-ba42-3708e64c1f26" providerId="ADAL" clId="{0D5A5C26-1F3B-7E48-9EE6-85F4D4D3DE6F}" dt="2024-11-11T12:45:22.754" v="105"/>
          <ac:spMkLst>
            <pc:docMk/>
            <pc:sldMk cId="1657431277" sldId="272"/>
            <ac:spMk id="15" creationId="{150FE2EE-78E1-281D-A6FD-83291D6080D4}"/>
          </ac:spMkLst>
        </pc:spChg>
        <pc:spChg chg="del">
          <ac:chgData name="Peláez Fernández Victor Manuel" userId="60513aeb-04a9-4e39-ba42-3708e64c1f26" providerId="ADAL" clId="{0D5A5C26-1F3B-7E48-9EE6-85F4D4D3DE6F}" dt="2024-11-11T12:45:22.754" v="105"/>
          <ac:spMkLst>
            <pc:docMk/>
            <pc:sldMk cId="1657431277" sldId="272"/>
            <ac:spMk id="17" creationId="{0A5F54E0-E08A-B6D7-0E1A-7C453A5A71C7}"/>
          </ac:spMkLst>
        </pc:spChg>
        <pc:spChg chg="add">
          <ac:chgData name="Peláez Fernández Victor Manuel" userId="60513aeb-04a9-4e39-ba42-3708e64c1f26" providerId="ADAL" clId="{0D5A5C26-1F3B-7E48-9EE6-85F4D4D3DE6F}" dt="2024-11-11T12:48:18.761" v="131" actId="26606"/>
          <ac:spMkLst>
            <pc:docMk/>
            <pc:sldMk cId="1657431277" sldId="272"/>
            <ac:spMk id="18" creationId="{0671A8AE-40A1-4631-A6B8-581AFF065482}"/>
          </ac:spMkLst>
        </pc:spChg>
        <pc:spChg chg="add">
          <ac:chgData name="Peláez Fernández Victor Manuel" userId="60513aeb-04a9-4e39-ba42-3708e64c1f26" providerId="ADAL" clId="{0D5A5C26-1F3B-7E48-9EE6-85F4D4D3DE6F}" dt="2024-11-11T12:48:18.761" v="131" actId="26606"/>
          <ac:spMkLst>
            <pc:docMk/>
            <pc:sldMk cId="1657431277" sldId="272"/>
            <ac:spMk id="20" creationId="{A44CD100-6267-4E62-AA64-2182A3A6A1C0}"/>
          </ac:spMkLst>
        </pc:spChg>
        <pc:picChg chg="add">
          <ac:chgData name="Peláez Fernández Victor Manuel" userId="60513aeb-04a9-4e39-ba42-3708e64c1f26" providerId="ADAL" clId="{0D5A5C26-1F3B-7E48-9EE6-85F4D4D3DE6F}" dt="2024-11-11T12:48:18.761" v="131" actId="26606"/>
          <ac:picMkLst>
            <pc:docMk/>
            <pc:sldMk cId="1657431277" sldId="272"/>
            <ac:picMk id="12" creationId="{18E22969-0CC7-38D8-38DC-25EB467B34B9}"/>
          </ac:picMkLst>
        </pc:picChg>
        <pc:cxnChg chg="add del">
          <ac:chgData name="Peláez Fernández Victor Manuel" userId="60513aeb-04a9-4e39-ba42-3708e64c1f26" providerId="ADAL" clId="{0D5A5C26-1F3B-7E48-9EE6-85F4D4D3DE6F}" dt="2024-11-11T12:48:18.761" v="131" actId="26606"/>
          <ac:cxnSpMkLst>
            <pc:docMk/>
            <pc:sldMk cId="1657431277" sldId="272"/>
            <ac:cxnSpMk id="5" creationId="{56020367-4FD5-4596-8E10-C5F095CD8DBF}"/>
          </ac:cxnSpMkLst>
        </pc:cxnChg>
        <pc:cxnChg chg="add del">
          <ac:chgData name="Peláez Fernández Victor Manuel" userId="60513aeb-04a9-4e39-ba42-3708e64c1f26" providerId="ADAL" clId="{0D5A5C26-1F3B-7E48-9EE6-85F4D4D3DE6F}" dt="2024-11-11T12:48:18.761" v="131" actId="26606"/>
          <ac:cxnSpMkLst>
            <pc:docMk/>
            <pc:sldMk cId="1657431277" sldId="272"/>
            <ac:cxnSpMk id="7" creationId="{D1B787A8-0D67-4B7E-9B48-86BD906AB6B5}"/>
          </ac:cxnSpMkLst>
        </pc:cxnChg>
        <pc:cxnChg chg="del">
          <ac:chgData name="Peláez Fernández Victor Manuel" userId="60513aeb-04a9-4e39-ba42-3708e64c1f26" providerId="ADAL" clId="{0D5A5C26-1F3B-7E48-9EE6-85F4D4D3DE6F}" dt="2024-11-11T12:45:22.754" v="105"/>
          <ac:cxnSpMkLst>
            <pc:docMk/>
            <pc:sldMk cId="1657431277" sldId="272"/>
            <ac:cxnSpMk id="11" creationId="{FD1316C6-1FF3-7BFA-3B2B-603AEC742727}"/>
          </ac:cxnSpMkLst>
        </pc:cxnChg>
        <pc:cxnChg chg="add">
          <ac:chgData name="Peláez Fernández Victor Manuel" userId="60513aeb-04a9-4e39-ba42-3708e64c1f26" providerId="ADAL" clId="{0D5A5C26-1F3B-7E48-9EE6-85F4D4D3DE6F}" dt="2024-11-11T12:48:18.761" v="131" actId="26606"/>
          <ac:cxnSpMkLst>
            <pc:docMk/>
            <pc:sldMk cId="1657431277" sldId="272"/>
            <ac:cxnSpMk id="16" creationId="{D1B787A8-0D67-4B7E-9B48-86BD906AB6B5}"/>
          </ac:cxnSpMkLst>
        </pc:cxnChg>
      </pc:sldChg>
      <pc:sldChg chg="modSp add mod">
        <pc:chgData name="Peláez Fernández Victor Manuel" userId="60513aeb-04a9-4e39-ba42-3708e64c1f26" providerId="ADAL" clId="{0D5A5C26-1F3B-7E48-9EE6-85F4D4D3DE6F}" dt="2024-11-11T12:49:08.899" v="137" actId="403"/>
        <pc:sldMkLst>
          <pc:docMk/>
          <pc:sldMk cId="2371922438" sldId="438"/>
        </pc:sldMkLst>
        <pc:spChg chg="mod">
          <ac:chgData name="Peláez Fernández Victor Manuel" userId="60513aeb-04a9-4e39-ba42-3708e64c1f26" providerId="ADAL" clId="{0D5A5C26-1F3B-7E48-9EE6-85F4D4D3DE6F}" dt="2024-11-11T12:49:08.899" v="137" actId="403"/>
          <ac:spMkLst>
            <pc:docMk/>
            <pc:sldMk cId="2371922438" sldId="438"/>
            <ac:spMk id="3" creationId="{11B9F94D-1D47-7870-EA8B-2B1A2F6F200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74525-0A96-4753-AACE-AEC274078EF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A59747-FAB0-4188-9DF5-C288A2F5A01A}">
      <dgm:prSet/>
      <dgm:spPr/>
      <dgm:t>
        <a:bodyPr/>
        <a:lstStyle/>
        <a:p>
          <a:r>
            <a:rPr lang="en-US" dirty="0"/>
            <a:t>“El </a:t>
          </a:r>
          <a:r>
            <a:rPr lang="en-US" dirty="0" err="1"/>
            <a:t>agente</a:t>
          </a:r>
          <a:r>
            <a:rPr lang="en-US" dirty="0"/>
            <a:t> es </a:t>
          </a:r>
          <a:r>
            <a:rPr lang="en-US" dirty="0" err="1"/>
            <a:t>quien</a:t>
          </a:r>
          <a:r>
            <a:rPr lang="en-US" dirty="0"/>
            <a:t> </a:t>
          </a:r>
          <a:r>
            <a:rPr lang="en-US" dirty="0" err="1"/>
            <a:t>aprende</a:t>
          </a:r>
          <a:r>
            <a:rPr lang="en-US" dirty="0"/>
            <a:t>. </a:t>
          </a:r>
          <a:r>
            <a:rPr lang="en-US" dirty="0" err="1"/>
            <a:t>Puede</a:t>
          </a:r>
          <a:r>
            <a:rPr lang="en-US" dirty="0"/>
            <a:t> ser un robot, un </a:t>
          </a:r>
          <a:r>
            <a:rPr lang="en-US" dirty="0" err="1"/>
            <a:t>personaje</a:t>
          </a:r>
          <a:r>
            <a:rPr lang="en-US" dirty="0"/>
            <a:t> de </a:t>
          </a:r>
          <a:r>
            <a:rPr lang="en-US" dirty="0" err="1"/>
            <a:t>FreeFire</a:t>
          </a:r>
          <a:r>
            <a:rPr lang="en-US" dirty="0"/>
            <a:t> o </a:t>
          </a:r>
          <a:r>
            <a:rPr lang="en-US" dirty="0" err="1"/>
            <a:t>incluso</a:t>
          </a:r>
          <a:r>
            <a:rPr lang="en-US" dirty="0"/>
            <a:t> </a:t>
          </a:r>
          <a:r>
            <a:rPr lang="en-US" dirty="0" err="1"/>
            <a:t>tú</a:t>
          </a:r>
          <a:r>
            <a:rPr lang="en-US" dirty="0"/>
            <a:t> </a:t>
          </a:r>
          <a:r>
            <a:rPr lang="en-US" dirty="0" err="1"/>
            <a:t>cuando</a:t>
          </a:r>
          <a:r>
            <a:rPr lang="en-US" dirty="0"/>
            <a:t> </a:t>
          </a:r>
          <a:r>
            <a:rPr lang="en-US" dirty="0" err="1"/>
            <a:t>aprendes</a:t>
          </a:r>
          <a:r>
            <a:rPr lang="en-US" dirty="0"/>
            <a:t> algo nuevo.”</a:t>
          </a:r>
        </a:p>
      </dgm:t>
    </dgm:pt>
    <dgm:pt modelId="{2BA6D119-BA01-42C0-AFE2-89CD0F57D04E}" type="parTrans" cxnId="{630501ED-632B-4CC5-9D56-D5BFCEF81460}">
      <dgm:prSet/>
      <dgm:spPr/>
      <dgm:t>
        <a:bodyPr/>
        <a:lstStyle/>
        <a:p>
          <a:endParaRPr lang="en-US"/>
        </a:p>
      </dgm:t>
    </dgm:pt>
    <dgm:pt modelId="{57CBECA4-DF73-4466-B091-952E03915324}" type="sibTrans" cxnId="{630501ED-632B-4CC5-9D56-D5BFCEF81460}">
      <dgm:prSet/>
      <dgm:spPr/>
      <dgm:t>
        <a:bodyPr/>
        <a:lstStyle/>
        <a:p>
          <a:endParaRPr lang="en-US"/>
        </a:p>
      </dgm:t>
    </dgm:pt>
    <dgm:pt modelId="{3FD9A7AA-8E56-ED41-B993-F657D88E7784}" type="pres">
      <dgm:prSet presAssocID="{46974525-0A96-4753-AACE-AEC274078EFB}" presName="linear" presStyleCnt="0">
        <dgm:presLayoutVars>
          <dgm:animLvl val="lvl"/>
          <dgm:resizeHandles val="exact"/>
        </dgm:presLayoutVars>
      </dgm:prSet>
      <dgm:spPr/>
    </dgm:pt>
    <dgm:pt modelId="{377D8F47-7A40-C647-9400-0CC9D8F8866E}" type="pres">
      <dgm:prSet presAssocID="{20A59747-FAB0-4188-9DF5-C288A2F5A01A}" presName="parentText" presStyleLbl="node1" presStyleIdx="0" presStyleCnt="1" custScaleY="72371" custLinFactY="-50667" custLinFactNeighborX="1021" custLinFactNeighborY="-100000">
        <dgm:presLayoutVars>
          <dgm:chMax val="0"/>
          <dgm:bulletEnabled val="1"/>
        </dgm:presLayoutVars>
      </dgm:prSet>
      <dgm:spPr/>
    </dgm:pt>
  </dgm:ptLst>
  <dgm:cxnLst>
    <dgm:cxn modelId="{C9CCDA10-AC3A-A445-ABD3-2D27810A99C2}" type="presOf" srcId="{20A59747-FAB0-4188-9DF5-C288A2F5A01A}" destId="{377D8F47-7A40-C647-9400-0CC9D8F8866E}" srcOrd="0" destOrd="0" presId="urn:microsoft.com/office/officeart/2005/8/layout/vList2"/>
    <dgm:cxn modelId="{49E62080-0643-6F40-810D-2728D1505DFB}" type="presOf" srcId="{46974525-0A96-4753-AACE-AEC274078EFB}" destId="{3FD9A7AA-8E56-ED41-B993-F657D88E7784}" srcOrd="0" destOrd="0" presId="urn:microsoft.com/office/officeart/2005/8/layout/vList2"/>
    <dgm:cxn modelId="{630501ED-632B-4CC5-9D56-D5BFCEF81460}" srcId="{46974525-0A96-4753-AACE-AEC274078EFB}" destId="{20A59747-FAB0-4188-9DF5-C288A2F5A01A}" srcOrd="0" destOrd="0" parTransId="{2BA6D119-BA01-42C0-AFE2-89CD0F57D04E}" sibTransId="{57CBECA4-DF73-4466-B091-952E03915324}"/>
    <dgm:cxn modelId="{6ED96402-FA1A-4845-BE09-EE20571E1F50}" type="presParOf" srcId="{3FD9A7AA-8E56-ED41-B993-F657D88E7784}" destId="{377D8F47-7A40-C647-9400-0CC9D8F8866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974525-0A96-4753-AACE-AEC274078EF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A59747-FAB0-4188-9DF5-C288A2F5A01A}">
      <dgm:prSet/>
      <dgm:spPr/>
      <dgm:t>
        <a:bodyPr/>
        <a:lstStyle/>
        <a:p>
          <a:r>
            <a:rPr lang="en-US" dirty="0"/>
            <a:t>“El </a:t>
          </a:r>
          <a:r>
            <a:rPr lang="en-US" dirty="0" err="1"/>
            <a:t>ambiente</a:t>
          </a:r>
          <a:r>
            <a:rPr lang="en-US" dirty="0"/>
            <a:t> es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lugar</a:t>
          </a:r>
          <a:r>
            <a:rPr lang="en-US" dirty="0"/>
            <a:t> </a:t>
          </a:r>
          <a:r>
            <a:rPr lang="en-US" dirty="0" err="1"/>
            <a:t>donde</a:t>
          </a:r>
          <a:r>
            <a:rPr lang="en-US" dirty="0"/>
            <a:t> </a:t>
          </a:r>
          <a:r>
            <a:rPr lang="en-US" dirty="0" err="1"/>
            <a:t>está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agente</a:t>
          </a:r>
          <a:r>
            <a:rPr lang="en-US" dirty="0"/>
            <a:t>, </a:t>
          </a:r>
          <a:r>
            <a:rPr lang="en-US" dirty="0" err="1"/>
            <a:t>como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laberinto</a:t>
          </a:r>
          <a:r>
            <a:rPr lang="en-US" dirty="0"/>
            <a:t> del </a:t>
          </a:r>
          <a:r>
            <a:rPr lang="en-US" dirty="0" err="1"/>
            <a:t>ratoncito</a:t>
          </a:r>
          <a:r>
            <a:rPr lang="en-US" dirty="0"/>
            <a:t> o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mapa</a:t>
          </a:r>
          <a:r>
            <a:rPr lang="en-US" dirty="0"/>
            <a:t> de </a:t>
          </a:r>
          <a:r>
            <a:rPr lang="en-US" dirty="0" err="1"/>
            <a:t>FreeFire</a:t>
          </a:r>
          <a:r>
            <a:rPr lang="en-US" dirty="0"/>
            <a:t>.”</a:t>
          </a:r>
        </a:p>
      </dgm:t>
    </dgm:pt>
    <dgm:pt modelId="{2BA6D119-BA01-42C0-AFE2-89CD0F57D04E}" type="parTrans" cxnId="{630501ED-632B-4CC5-9D56-D5BFCEF81460}">
      <dgm:prSet/>
      <dgm:spPr/>
      <dgm:t>
        <a:bodyPr/>
        <a:lstStyle/>
        <a:p>
          <a:endParaRPr lang="en-US"/>
        </a:p>
      </dgm:t>
    </dgm:pt>
    <dgm:pt modelId="{57CBECA4-DF73-4466-B091-952E03915324}" type="sibTrans" cxnId="{630501ED-632B-4CC5-9D56-D5BFCEF81460}">
      <dgm:prSet/>
      <dgm:spPr/>
      <dgm:t>
        <a:bodyPr/>
        <a:lstStyle/>
        <a:p>
          <a:endParaRPr lang="en-US"/>
        </a:p>
      </dgm:t>
    </dgm:pt>
    <dgm:pt modelId="{3FD9A7AA-8E56-ED41-B993-F657D88E7784}" type="pres">
      <dgm:prSet presAssocID="{46974525-0A96-4753-AACE-AEC274078EFB}" presName="linear" presStyleCnt="0">
        <dgm:presLayoutVars>
          <dgm:animLvl val="lvl"/>
          <dgm:resizeHandles val="exact"/>
        </dgm:presLayoutVars>
      </dgm:prSet>
      <dgm:spPr/>
    </dgm:pt>
    <dgm:pt modelId="{377D8F47-7A40-C647-9400-0CC9D8F8866E}" type="pres">
      <dgm:prSet presAssocID="{20A59747-FAB0-4188-9DF5-C288A2F5A01A}" presName="parentText" presStyleLbl="node1" presStyleIdx="0" presStyleCnt="1" custScaleY="72371" custLinFactY="-50667" custLinFactNeighborX="1021" custLinFactNeighborY="-100000">
        <dgm:presLayoutVars>
          <dgm:chMax val="0"/>
          <dgm:bulletEnabled val="1"/>
        </dgm:presLayoutVars>
      </dgm:prSet>
      <dgm:spPr/>
    </dgm:pt>
  </dgm:ptLst>
  <dgm:cxnLst>
    <dgm:cxn modelId="{C9CCDA10-AC3A-A445-ABD3-2D27810A99C2}" type="presOf" srcId="{20A59747-FAB0-4188-9DF5-C288A2F5A01A}" destId="{377D8F47-7A40-C647-9400-0CC9D8F8866E}" srcOrd="0" destOrd="0" presId="urn:microsoft.com/office/officeart/2005/8/layout/vList2"/>
    <dgm:cxn modelId="{49E62080-0643-6F40-810D-2728D1505DFB}" type="presOf" srcId="{46974525-0A96-4753-AACE-AEC274078EFB}" destId="{3FD9A7AA-8E56-ED41-B993-F657D88E7784}" srcOrd="0" destOrd="0" presId="urn:microsoft.com/office/officeart/2005/8/layout/vList2"/>
    <dgm:cxn modelId="{630501ED-632B-4CC5-9D56-D5BFCEF81460}" srcId="{46974525-0A96-4753-AACE-AEC274078EFB}" destId="{20A59747-FAB0-4188-9DF5-C288A2F5A01A}" srcOrd="0" destOrd="0" parTransId="{2BA6D119-BA01-42C0-AFE2-89CD0F57D04E}" sibTransId="{57CBECA4-DF73-4466-B091-952E03915324}"/>
    <dgm:cxn modelId="{6ED96402-FA1A-4845-BE09-EE20571E1F50}" type="presParOf" srcId="{3FD9A7AA-8E56-ED41-B993-F657D88E7784}" destId="{377D8F47-7A40-C647-9400-0CC9D8F8866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C947E1-6305-42BF-9A3D-8A63DA5F00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515FD9-7540-4060-9802-F98F96D43C63}">
      <dgm:prSet/>
      <dgm:spPr/>
      <dgm:t>
        <a:bodyPr/>
        <a:lstStyle/>
        <a:p>
          <a:r>
            <a:rPr lang="en-US" b="1"/>
            <a:t>Exploración</a:t>
          </a:r>
          <a:r>
            <a:rPr lang="en-US"/>
            <a:t>: “Explorar significa probar algo nuevo. Como cuando decides ir por otro camino para ver si es mejor.”</a:t>
          </a:r>
        </a:p>
      </dgm:t>
    </dgm:pt>
    <dgm:pt modelId="{A9A7BFCB-71D3-4D6B-8D27-90181361AD5A}" type="parTrans" cxnId="{930A2E43-8F92-4A11-91F0-28E3E34C1DF6}">
      <dgm:prSet/>
      <dgm:spPr/>
      <dgm:t>
        <a:bodyPr/>
        <a:lstStyle/>
        <a:p>
          <a:endParaRPr lang="en-US"/>
        </a:p>
      </dgm:t>
    </dgm:pt>
    <dgm:pt modelId="{5C40BFEC-E414-418B-8376-87F777CE9B5E}" type="sibTrans" cxnId="{930A2E43-8F92-4A11-91F0-28E3E34C1DF6}">
      <dgm:prSet/>
      <dgm:spPr/>
      <dgm:t>
        <a:bodyPr/>
        <a:lstStyle/>
        <a:p>
          <a:endParaRPr lang="en-US"/>
        </a:p>
      </dgm:t>
    </dgm:pt>
    <dgm:pt modelId="{6A073C86-EB34-2B4F-8922-2649A28792B0}" type="pres">
      <dgm:prSet presAssocID="{2AC947E1-6305-42BF-9A3D-8A63DA5F00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C2E49A-00A1-E444-8903-C0A09EE1FC76}" type="pres">
      <dgm:prSet presAssocID="{CE515FD9-7540-4060-9802-F98F96D43C63}" presName="hierRoot1" presStyleCnt="0"/>
      <dgm:spPr/>
    </dgm:pt>
    <dgm:pt modelId="{81B8F4BD-7D45-5640-9FF6-BBD99A9F2038}" type="pres">
      <dgm:prSet presAssocID="{CE515FD9-7540-4060-9802-F98F96D43C63}" presName="composite" presStyleCnt="0"/>
      <dgm:spPr/>
    </dgm:pt>
    <dgm:pt modelId="{7D02C572-9633-FA42-9213-88FB52FA5E0B}" type="pres">
      <dgm:prSet presAssocID="{CE515FD9-7540-4060-9802-F98F96D43C63}" presName="background" presStyleLbl="node0" presStyleIdx="0" presStyleCnt="1"/>
      <dgm:spPr/>
    </dgm:pt>
    <dgm:pt modelId="{09F5BA9D-086D-794A-861B-50BBC5414C66}" type="pres">
      <dgm:prSet presAssocID="{CE515FD9-7540-4060-9802-F98F96D43C63}" presName="text" presStyleLbl="fgAcc0" presStyleIdx="0" presStyleCnt="1">
        <dgm:presLayoutVars>
          <dgm:chPref val="3"/>
        </dgm:presLayoutVars>
      </dgm:prSet>
      <dgm:spPr/>
    </dgm:pt>
    <dgm:pt modelId="{5C2DACCF-60FE-D048-8AFF-A919AA6F9DEA}" type="pres">
      <dgm:prSet presAssocID="{CE515FD9-7540-4060-9802-F98F96D43C63}" presName="hierChild2" presStyleCnt="0"/>
      <dgm:spPr/>
    </dgm:pt>
  </dgm:ptLst>
  <dgm:cxnLst>
    <dgm:cxn modelId="{930A2E43-8F92-4A11-91F0-28E3E34C1DF6}" srcId="{2AC947E1-6305-42BF-9A3D-8A63DA5F0022}" destId="{CE515FD9-7540-4060-9802-F98F96D43C63}" srcOrd="0" destOrd="0" parTransId="{A9A7BFCB-71D3-4D6B-8D27-90181361AD5A}" sibTransId="{5C40BFEC-E414-418B-8376-87F777CE9B5E}"/>
    <dgm:cxn modelId="{F37B58AA-FF03-C142-A380-247A53695CBB}" type="presOf" srcId="{2AC947E1-6305-42BF-9A3D-8A63DA5F0022}" destId="{6A073C86-EB34-2B4F-8922-2649A28792B0}" srcOrd="0" destOrd="0" presId="urn:microsoft.com/office/officeart/2005/8/layout/hierarchy1"/>
    <dgm:cxn modelId="{E3511AC4-85C0-D74F-BD28-5B8C17307A59}" type="presOf" srcId="{CE515FD9-7540-4060-9802-F98F96D43C63}" destId="{09F5BA9D-086D-794A-861B-50BBC5414C66}" srcOrd="0" destOrd="0" presId="urn:microsoft.com/office/officeart/2005/8/layout/hierarchy1"/>
    <dgm:cxn modelId="{A75D7397-DC2B-304B-9B86-93337B88AE90}" type="presParOf" srcId="{6A073C86-EB34-2B4F-8922-2649A28792B0}" destId="{19C2E49A-00A1-E444-8903-C0A09EE1FC76}" srcOrd="0" destOrd="0" presId="urn:microsoft.com/office/officeart/2005/8/layout/hierarchy1"/>
    <dgm:cxn modelId="{A9E63C7B-E41E-F546-A688-105C9F7383A7}" type="presParOf" srcId="{19C2E49A-00A1-E444-8903-C0A09EE1FC76}" destId="{81B8F4BD-7D45-5640-9FF6-BBD99A9F2038}" srcOrd="0" destOrd="0" presId="urn:microsoft.com/office/officeart/2005/8/layout/hierarchy1"/>
    <dgm:cxn modelId="{54392093-AE34-8840-A05E-D6C765322B23}" type="presParOf" srcId="{81B8F4BD-7D45-5640-9FF6-BBD99A9F2038}" destId="{7D02C572-9633-FA42-9213-88FB52FA5E0B}" srcOrd="0" destOrd="0" presId="urn:microsoft.com/office/officeart/2005/8/layout/hierarchy1"/>
    <dgm:cxn modelId="{55C30DD9-6763-2E45-8395-50EFDEFFB046}" type="presParOf" srcId="{81B8F4BD-7D45-5640-9FF6-BBD99A9F2038}" destId="{09F5BA9D-086D-794A-861B-50BBC5414C66}" srcOrd="1" destOrd="0" presId="urn:microsoft.com/office/officeart/2005/8/layout/hierarchy1"/>
    <dgm:cxn modelId="{99E2A54E-0F0E-F842-9D5D-2A7B48EE05DE}" type="presParOf" srcId="{19C2E49A-00A1-E444-8903-C0A09EE1FC76}" destId="{5C2DACCF-60FE-D048-8AFF-A919AA6F9D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C947E1-6305-42BF-9A3D-8A63DA5F00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515FD9-7540-4060-9802-F98F96D43C63}">
      <dgm:prSet/>
      <dgm:spPr/>
      <dgm:t>
        <a:bodyPr/>
        <a:lstStyle/>
        <a:p>
          <a:r>
            <a:rPr lang="en-US" b="1" dirty="0" err="1"/>
            <a:t>Exploración</a:t>
          </a:r>
          <a:r>
            <a:rPr lang="en-US" dirty="0"/>
            <a:t>: “</a:t>
          </a:r>
          <a:r>
            <a:rPr lang="en-US" dirty="0" err="1"/>
            <a:t>Explorar</a:t>
          </a:r>
          <a:r>
            <a:rPr lang="en-US" dirty="0"/>
            <a:t> </a:t>
          </a:r>
          <a:r>
            <a:rPr lang="en-US" dirty="0" err="1"/>
            <a:t>significa</a:t>
          </a:r>
          <a:r>
            <a:rPr lang="en-US" dirty="0"/>
            <a:t> </a:t>
          </a:r>
          <a:r>
            <a:rPr lang="en-US" dirty="0" err="1"/>
            <a:t>probar</a:t>
          </a:r>
          <a:r>
            <a:rPr lang="en-US" dirty="0"/>
            <a:t> algo nuevo. Como </a:t>
          </a:r>
          <a:r>
            <a:rPr lang="en-US" dirty="0" err="1"/>
            <a:t>cuando</a:t>
          </a:r>
          <a:r>
            <a:rPr lang="en-US" dirty="0"/>
            <a:t> decides </a:t>
          </a:r>
          <a:r>
            <a:rPr lang="en-US" dirty="0" err="1"/>
            <a:t>ir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</a:t>
          </a:r>
          <a:r>
            <a:rPr lang="en-US" dirty="0" err="1"/>
            <a:t>otro</a:t>
          </a:r>
          <a:r>
            <a:rPr lang="en-US" dirty="0"/>
            <a:t> </a:t>
          </a:r>
          <a:r>
            <a:rPr lang="en-US" dirty="0" err="1"/>
            <a:t>camino</a:t>
          </a:r>
          <a:r>
            <a:rPr lang="en-US" dirty="0"/>
            <a:t> para </a:t>
          </a:r>
          <a:r>
            <a:rPr lang="en-US" dirty="0" err="1"/>
            <a:t>ver</a:t>
          </a:r>
          <a:r>
            <a:rPr lang="en-US" dirty="0"/>
            <a:t> </a:t>
          </a:r>
          <a:r>
            <a:rPr lang="en-US" dirty="0" err="1"/>
            <a:t>si</a:t>
          </a:r>
          <a:r>
            <a:rPr lang="en-US" dirty="0"/>
            <a:t> es </a:t>
          </a:r>
          <a:r>
            <a:rPr lang="en-US" dirty="0" err="1"/>
            <a:t>mejor</a:t>
          </a:r>
          <a:r>
            <a:rPr lang="en-US" dirty="0"/>
            <a:t>.”</a:t>
          </a:r>
        </a:p>
      </dgm:t>
    </dgm:pt>
    <dgm:pt modelId="{A9A7BFCB-71D3-4D6B-8D27-90181361AD5A}" type="parTrans" cxnId="{930A2E43-8F92-4A11-91F0-28E3E34C1DF6}">
      <dgm:prSet/>
      <dgm:spPr/>
      <dgm:t>
        <a:bodyPr/>
        <a:lstStyle/>
        <a:p>
          <a:endParaRPr lang="en-US"/>
        </a:p>
      </dgm:t>
    </dgm:pt>
    <dgm:pt modelId="{5C40BFEC-E414-418B-8376-87F777CE9B5E}" type="sibTrans" cxnId="{930A2E43-8F92-4A11-91F0-28E3E34C1DF6}">
      <dgm:prSet/>
      <dgm:spPr/>
      <dgm:t>
        <a:bodyPr/>
        <a:lstStyle/>
        <a:p>
          <a:endParaRPr lang="en-US"/>
        </a:p>
      </dgm:t>
    </dgm:pt>
    <dgm:pt modelId="{6A073C86-EB34-2B4F-8922-2649A28792B0}" type="pres">
      <dgm:prSet presAssocID="{2AC947E1-6305-42BF-9A3D-8A63DA5F00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C2E49A-00A1-E444-8903-C0A09EE1FC76}" type="pres">
      <dgm:prSet presAssocID="{CE515FD9-7540-4060-9802-F98F96D43C63}" presName="hierRoot1" presStyleCnt="0"/>
      <dgm:spPr/>
    </dgm:pt>
    <dgm:pt modelId="{81B8F4BD-7D45-5640-9FF6-BBD99A9F2038}" type="pres">
      <dgm:prSet presAssocID="{CE515FD9-7540-4060-9802-F98F96D43C63}" presName="composite" presStyleCnt="0"/>
      <dgm:spPr/>
    </dgm:pt>
    <dgm:pt modelId="{7D02C572-9633-FA42-9213-88FB52FA5E0B}" type="pres">
      <dgm:prSet presAssocID="{CE515FD9-7540-4060-9802-F98F96D43C63}" presName="background" presStyleLbl="node0" presStyleIdx="0" presStyleCnt="1"/>
      <dgm:spPr/>
    </dgm:pt>
    <dgm:pt modelId="{09F5BA9D-086D-794A-861B-50BBC5414C66}" type="pres">
      <dgm:prSet presAssocID="{CE515FD9-7540-4060-9802-F98F96D43C63}" presName="text" presStyleLbl="fgAcc0" presStyleIdx="0" presStyleCnt="1">
        <dgm:presLayoutVars>
          <dgm:chPref val="3"/>
        </dgm:presLayoutVars>
      </dgm:prSet>
      <dgm:spPr/>
    </dgm:pt>
    <dgm:pt modelId="{5C2DACCF-60FE-D048-8AFF-A919AA6F9DEA}" type="pres">
      <dgm:prSet presAssocID="{CE515FD9-7540-4060-9802-F98F96D43C63}" presName="hierChild2" presStyleCnt="0"/>
      <dgm:spPr/>
    </dgm:pt>
  </dgm:ptLst>
  <dgm:cxnLst>
    <dgm:cxn modelId="{930A2E43-8F92-4A11-91F0-28E3E34C1DF6}" srcId="{2AC947E1-6305-42BF-9A3D-8A63DA5F0022}" destId="{CE515FD9-7540-4060-9802-F98F96D43C63}" srcOrd="0" destOrd="0" parTransId="{A9A7BFCB-71D3-4D6B-8D27-90181361AD5A}" sibTransId="{5C40BFEC-E414-418B-8376-87F777CE9B5E}"/>
    <dgm:cxn modelId="{F37B58AA-FF03-C142-A380-247A53695CBB}" type="presOf" srcId="{2AC947E1-6305-42BF-9A3D-8A63DA5F0022}" destId="{6A073C86-EB34-2B4F-8922-2649A28792B0}" srcOrd="0" destOrd="0" presId="urn:microsoft.com/office/officeart/2005/8/layout/hierarchy1"/>
    <dgm:cxn modelId="{E3511AC4-85C0-D74F-BD28-5B8C17307A59}" type="presOf" srcId="{CE515FD9-7540-4060-9802-F98F96D43C63}" destId="{09F5BA9D-086D-794A-861B-50BBC5414C66}" srcOrd="0" destOrd="0" presId="urn:microsoft.com/office/officeart/2005/8/layout/hierarchy1"/>
    <dgm:cxn modelId="{A75D7397-DC2B-304B-9B86-93337B88AE90}" type="presParOf" srcId="{6A073C86-EB34-2B4F-8922-2649A28792B0}" destId="{19C2E49A-00A1-E444-8903-C0A09EE1FC76}" srcOrd="0" destOrd="0" presId="urn:microsoft.com/office/officeart/2005/8/layout/hierarchy1"/>
    <dgm:cxn modelId="{A9E63C7B-E41E-F546-A688-105C9F7383A7}" type="presParOf" srcId="{19C2E49A-00A1-E444-8903-C0A09EE1FC76}" destId="{81B8F4BD-7D45-5640-9FF6-BBD99A9F2038}" srcOrd="0" destOrd="0" presId="urn:microsoft.com/office/officeart/2005/8/layout/hierarchy1"/>
    <dgm:cxn modelId="{54392093-AE34-8840-A05E-D6C765322B23}" type="presParOf" srcId="{81B8F4BD-7D45-5640-9FF6-BBD99A9F2038}" destId="{7D02C572-9633-FA42-9213-88FB52FA5E0B}" srcOrd="0" destOrd="0" presId="urn:microsoft.com/office/officeart/2005/8/layout/hierarchy1"/>
    <dgm:cxn modelId="{55C30DD9-6763-2E45-8395-50EFDEFFB046}" type="presParOf" srcId="{81B8F4BD-7D45-5640-9FF6-BBD99A9F2038}" destId="{09F5BA9D-086D-794A-861B-50BBC5414C66}" srcOrd="1" destOrd="0" presId="urn:microsoft.com/office/officeart/2005/8/layout/hierarchy1"/>
    <dgm:cxn modelId="{99E2A54E-0F0E-F842-9D5D-2A7B48EE05DE}" type="presParOf" srcId="{19C2E49A-00A1-E444-8903-C0A09EE1FC76}" destId="{5C2DACCF-60FE-D048-8AFF-A919AA6F9D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C947E1-6305-42BF-9A3D-8A63DA5F00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9D33F6-2F68-4565-9B99-41B49B748276}">
      <dgm:prSet/>
      <dgm:spPr/>
      <dgm:t>
        <a:bodyPr/>
        <a:lstStyle/>
        <a:p>
          <a:r>
            <a:rPr lang="en-US" b="1" dirty="0" err="1"/>
            <a:t>Explotación</a:t>
          </a:r>
          <a:r>
            <a:rPr lang="en-US" dirty="0"/>
            <a:t>: “</a:t>
          </a:r>
          <a:r>
            <a:rPr lang="en-US" dirty="0" err="1"/>
            <a:t>Explotar</a:t>
          </a:r>
          <a:r>
            <a:rPr lang="en-US" dirty="0"/>
            <a:t> </a:t>
          </a:r>
          <a:r>
            <a:rPr lang="en-US" dirty="0" err="1"/>
            <a:t>significa</a:t>
          </a:r>
          <a:r>
            <a:rPr lang="en-US" dirty="0"/>
            <a:t> </a:t>
          </a:r>
          <a:r>
            <a:rPr lang="en-US" dirty="0" err="1"/>
            <a:t>elegir</a:t>
          </a:r>
          <a:r>
            <a:rPr lang="en-US" dirty="0"/>
            <a:t> la </a:t>
          </a:r>
          <a:r>
            <a:rPr lang="en-US" dirty="0" err="1"/>
            <a:t>opción</a:t>
          </a:r>
          <a:r>
            <a:rPr lang="en-US" dirty="0"/>
            <a:t> que </a:t>
          </a:r>
          <a:r>
            <a:rPr lang="en-US" dirty="0" err="1"/>
            <a:t>ya</a:t>
          </a:r>
          <a:r>
            <a:rPr lang="en-US" dirty="0"/>
            <a:t> </a:t>
          </a:r>
          <a:r>
            <a:rPr lang="en-US" dirty="0" err="1"/>
            <a:t>conoces</a:t>
          </a:r>
          <a:r>
            <a:rPr lang="en-US" dirty="0"/>
            <a:t> y sabes que </a:t>
          </a:r>
          <a:r>
            <a:rPr lang="en-US" dirty="0" err="1"/>
            <a:t>te</a:t>
          </a:r>
          <a:r>
            <a:rPr lang="en-US" dirty="0"/>
            <a:t> da buenos </a:t>
          </a:r>
          <a:r>
            <a:rPr lang="en-US" dirty="0" err="1"/>
            <a:t>resultados</a:t>
          </a:r>
          <a:r>
            <a:rPr lang="en-US" dirty="0"/>
            <a:t>.”</a:t>
          </a:r>
        </a:p>
      </dgm:t>
    </dgm:pt>
    <dgm:pt modelId="{396CC071-DA76-442F-A030-62C8FB433891}" type="parTrans" cxnId="{729213BC-3C2E-41C7-AC7F-6BA99DCD7E5C}">
      <dgm:prSet/>
      <dgm:spPr/>
      <dgm:t>
        <a:bodyPr/>
        <a:lstStyle/>
        <a:p>
          <a:endParaRPr lang="en-US"/>
        </a:p>
      </dgm:t>
    </dgm:pt>
    <dgm:pt modelId="{FDD135EF-C766-4997-B85A-3D8474462DA7}" type="sibTrans" cxnId="{729213BC-3C2E-41C7-AC7F-6BA99DCD7E5C}">
      <dgm:prSet/>
      <dgm:spPr/>
      <dgm:t>
        <a:bodyPr/>
        <a:lstStyle/>
        <a:p>
          <a:endParaRPr lang="en-US"/>
        </a:p>
      </dgm:t>
    </dgm:pt>
    <dgm:pt modelId="{6A073C86-EB34-2B4F-8922-2649A28792B0}" type="pres">
      <dgm:prSet presAssocID="{2AC947E1-6305-42BF-9A3D-8A63DA5F00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3F3D11-9F10-E646-AE0C-7B74BBD673E2}" type="pres">
      <dgm:prSet presAssocID="{229D33F6-2F68-4565-9B99-41B49B748276}" presName="hierRoot1" presStyleCnt="0"/>
      <dgm:spPr/>
    </dgm:pt>
    <dgm:pt modelId="{6EC8BDDD-2A44-0E4C-9A90-E34F0BD9DFF0}" type="pres">
      <dgm:prSet presAssocID="{229D33F6-2F68-4565-9B99-41B49B748276}" presName="composite" presStyleCnt="0"/>
      <dgm:spPr/>
    </dgm:pt>
    <dgm:pt modelId="{09205624-9126-1046-AF59-72FFBFC36CD6}" type="pres">
      <dgm:prSet presAssocID="{229D33F6-2F68-4565-9B99-41B49B748276}" presName="background" presStyleLbl="node0" presStyleIdx="0" presStyleCnt="1"/>
      <dgm:spPr/>
    </dgm:pt>
    <dgm:pt modelId="{827C4C9C-2BB4-E744-97BF-35162BA461D3}" type="pres">
      <dgm:prSet presAssocID="{229D33F6-2F68-4565-9B99-41B49B748276}" presName="text" presStyleLbl="fgAcc0" presStyleIdx="0" presStyleCnt="1">
        <dgm:presLayoutVars>
          <dgm:chPref val="3"/>
        </dgm:presLayoutVars>
      </dgm:prSet>
      <dgm:spPr/>
    </dgm:pt>
    <dgm:pt modelId="{E4F8173C-BF97-524B-A803-AD658DD9F1DE}" type="pres">
      <dgm:prSet presAssocID="{229D33F6-2F68-4565-9B99-41B49B748276}" presName="hierChild2" presStyleCnt="0"/>
      <dgm:spPr/>
    </dgm:pt>
  </dgm:ptLst>
  <dgm:cxnLst>
    <dgm:cxn modelId="{68391166-0F3B-AC42-83E1-CC7737353750}" type="presOf" srcId="{229D33F6-2F68-4565-9B99-41B49B748276}" destId="{827C4C9C-2BB4-E744-97BF-35162BA461D3}" srcOrd="0" destOrd="0" presId="urn:microsoft.com/office/officeart/2005/8/layout/hierarchy1"/>
    <dgm:cxn modelId="{F37B58AA-FF03-C142-A380-247A53695CBB}" type="presOf" srcId="{2AC947E1-6305-42BF-9A3D-8A63DA5F0022}" destId="{6A073C86-EB34-2B4F-8922-2649A28792B0}" srcOrd="0" destOrd="0" presId="urn:microsoft.com/office/officeart/2005/8/layout/hierarchy1"/>
    <dgm:cxn modelId="{729213BC-3C2E-41C7-AC7F-6BA99DCD7E5C}" srcId="{2AC947E1-6305-42BF-9A3D-8A63DA5F0022}" destId="{229D33F6-2F68-4565-9B99-41B49B748276}" srcOrd="0" destOrd="0" parTransId="{396CC071-DA76-442F-A030-62C8FB433891}" sibTransId="{FDD135EF-C766-4997-B85A-3D8474462DA7}"/>
    <dgm:cxn modelId="{EB90CD6C-5345-8148-8D60-ABE15E165E2A}" type="presParOf" srcId="{6A073C86-EB34-2B4F-8922-2649A28792B0}" destId="{073F3D11-9F10-E646-AE0C-7B74BBD673E2}" srcOrd="0" destOrd="0" presId="urn:microsoft.com/office/officeart/2005/8/layout/hierarchy1"/>
    <dgm:cxn modelId="{8B14A19F-7102-7242-840C-9E425180BD50}" type="presParOf" srcId="{073F3D11-9F10-E646-AE0C-7B74BBD673E2}" destId="{6EC8BDDD-2A44-0E4C-9A90-E34F0BD9DFF0}" srcOrd="0" destOrd="0" presId="urn:microsoft.com/office/officeart/2005/8/layout/hierarchy1"/>
    <dgm:cxn modelId="{00566AFC-CB9C-C445-A69D-57221BBEAA99}" type="presParOf" srcId="{6EC8BDDD-2A44-0E4C-9A90-E34F0BD9DFF0}" destId="{09205624-9126-1046-AF59-72FFBFC36CD6}" srcOrd="0" destOrd="0" presId="urn:microsoft.com/office/officeart/2005/8/layout/hierarchy1"/>
    <dgm:cxn modelId="{32D3A66E-5E65-3642-9B3F-FC1C2D7BAA7F}" type="presParOf" srcId="{6EC8BDDD-2A44-0E4C-9A90-E34F0BD9DFF0}" destId="{827C4C9C-2BB4-E744-97BF-35162BA461D3}" srcOrd="1" destOrd="0" presId="urn:microsoft.com/office/officeart/2005/8/layout/hierarchy1"/>
    <dgm:cxn modelId="{C35BD368-10DB-7E40-B5A1-950708099BF7}" type="presParOf" srcId="{073F3D11-9F10-E646-AE0C-7B74BBD673E2}" destId="{E4F8173C-BF97-524B-A803-AD658DD9F1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C947E1-6305-42BF-9A3D-8A63DA5F00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9D33F6-2F68-4565-9B99-41B49B748276}">
      <dgm:prSet/>
      <dgm:spPr/>
      <dgm:t>
        <a:bodyPr/>
        <a:lstStyle/>
        <a:p>
          <a:r>
            <a:rPr lang="en-US" b="1" dirty="0" err="1"/>
            <a:t>Explotación</a:t>
          </a:r>
          <a:r>
            <a:rPr lang="en-US" dirty="0"/>
            <a:t>: “</a:t>
          </a:r>
          <a:r>
            <a:rPr lang="en-US" dirty="0" err="1"/>
            <a:t>Explotar</a:t>
          </a:r>
          <a:r>
            <a:rPr lang="en-US" dirty="0"/>
            <a:t> </a:t>
          </a:r>
          <a:r>
            <a:rPr lang="en-US" dirty="0" err="1"/>
            <a:t>significa</a:t>
          </a:r>
          <a:r>
            <a:rPr lang="en-US" dirty="0"/>
            <a:t> </a:t>
          </a:r>
          <a:r>
            <a:rPr lang="en-US" dirty="0" err="1"/>
            <a:t>elegir</a:t>
          </a:r>
          <a:r>
            <a:rPr lang="en-US" dirty="0"/>
            <a:t> la </a:t>
          </a:r>
          <a:r>
            <a:rPr lang="en-US" dirty="0" err="1"/>
            <a:t>opción</a:t>
          </a:r>
          <a:r>
            <a:rPr lang="en-US" dirty="0"/>
            <a:t> que </a:t>
          </a:r>
          <a:r>
            <a:rPr lang="en-US" dirty="0" err="1"/>
            <a:t>ya</a:t>
          </a:r>
          <a:r>
            <a:rPr lang="en-US" dirty="0"/>
            <a:t> </a:t>
          </a:r>
          <a:r>
            <a:rPr lang="en-US" dirty="0" err="1"/>
            <a:t>conoces</a:t>
          </a:r>
          <a:r>
            <a:rPr lang="en-US" dirty="0"/>
            <a:t> y sabes que </a:t>
          </a:r>
          <a:r>
            <a:rPr lang="en-US" dirty="0" err="1"/>
            <a:t>te</a:t>
          </a:r>
          <a:r>
            <a:rPr lang="en-US" dirty="0"/>
            <a:t> da buenos </a:t>
          </a:r>
          <a:r>
            <a:rPr lang="en-US" dirty="0" err="1"/>
            <a:t>resultados</a:t>
          </a:r>
          <a:r>
            <a:rPr lang="en-US" dirty="0"/>
            <a:t>.”</a:t>
          </a:r>
        </a:p>
      </dgm:t>
    </dgm:pt>
    <dgm:pt modelId="{396CC071-DA76-442F-A030-62C8FB433891}" type="parTrans" cxnId="{729213BC-3C2E-41C7-AC7F-6BA99DCD7E5C}">
      <dgm:prSet/>
      <dgm:spPr/>
      <dgm:t>
        <a:bodyPr/>
        <a:lstStyle/>
        <a:p>
          <a:endParaRPr lang="en-US"/>
        </a:p>
      </dgm:t>
    </dgm:pt>
    <dgm:pt modelId="{FDD135EF-C766-4997-B85A-3D8474462DA7}" type="sibTrans" cxnId="{729213BC-3C2E-41C7-AC7F-6BA99DCD7E5C}">
      <dgm:prSet/>
      <dgm:spPr/>
      <dgm:t>
        <a:bodyPr/>
        <a:lstStyle/>
        <a:p>
          <a:endParaRPr lang="en-US"/>
        </a:p>
      </dgm:t>
    </dgm:pt>
    <dgm:pt modelId="{6A073C86-EB34-2B4F-8922-2649A28792B0}" type="pres">
      <dgm:prSet presAssocID="{2AC947E1-6305-42BF-9A3D-8A63DA5F00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3F3D11-9F10-E646-AE0C-7B74BBD673E2}" type="pres">
      <dgm:prSet presAssocID="{229D33F6-2F68-4565-9B99-41B49B748276}" presName="hierRoot1" presStyleCnt="0"/>
      <dgm:spPr/>
    </dgm:pt>
    <dgm:pt modelId="{6EC8BDDD-2A44-0E4C-9A90-E34F0BD9DFF0}" type="pres">
      <dgm:prSet presAssocID="{229D33F6-2F68-4565-9B99-41B49B748276}" presName="composite" presStyleCnt="0"/>
      <dgm:spPr/>
    </dgm:pt>
    <dgm:pt modelId="{09205624-9126-1046-AF59-72FFBFC36CD6}" type="pres">
      <dgm:prSet presAssocID="{229D33F6-2F68-4565-9B99-41B49B748276}" presName="background" presStyleLbl="node0" presStyleIdx="0" presStyleCnt="1"/>
      <dgm:spPr/>
    </dgm:pt>
    <dgm:pt modelId="{827C4C9C-2BB4-E744-97BF-35162BA461D3}" type="pres">
      <dgm:prSet presAssocID="{229D33F6-2F68-4565-9B99-41B49B748276}" presName="text" presStyleLbl="fgAcc0" presStyleIdx="0" presStyleCnt="1">
        <dgm:presLayoutVars>
          <dgm:chPref val="3"/>
        </dgm:presLayoutVars>
      </dgm:prSet>
      <dgm:spPr/>
    </dgm:pt>
    <dgm:pt modelId="{E4F8173C-BF97-524B-A803-AD658DD9F1DE}" type="pres">
      <dgm:prSet presAssocID="{229D33F6-2F68-4565-9B99-41B49B748276}" presName="hierChild2" presStyleCnt="0"/>
      <dgm:spPr/>
    </dgm:pt>
  </dgm:ptLst>
  <dgm:cxnLst>
    <dgm:cxn modelId="{68391166-0F3B-AC42-83E1-CC7737353750}" type="presOf" srcId="{229D33F6-2F68-4565-9B99-41B49B748276}" destId="{827C4C9C-2BB4-E744-97BF-35162BA461D3}" srcOrd="0" destOrd="0" presId="urn:microsoft.com/office/officeart/2005/8/layout/hierarchy1"/>
    <dgm:cxn modelId="{F37B58AA-FF03-C142-A380-247A53695CBB}" type="presOf" srcId="{2AC947E1-6305-42BF-9A3D-8A63DA5F0022}" destId="{6A073C86-EB34-2B4F-8922-2649A28792B0}" srcOrd="0" destOrd="0" presId="urn:microsoft.com/office/officeart/2005/8/layout/hierarchy1"/>
    <dgm:cxn modelId="{729213BC-3C2E-41C7-AC7F-6BA99DCD7E5C}" srcId="{2AC947E1-6305-42BF-9A3D-8A63DA5F0022}" destId="{229D33F6-2F68-4565-9B99-41B49B748276}" srcOrd="0" destOrd="0" parTransId="{396CC071-DA76-442F-A030-62C8FB433891}" sibTransId="{FDD135EF-C766-4997-B85A-3D8474462DA7}"/>
    <dgm:cxn modelId="{EB90CD6C-5345-8148-8D60-ABE15E165E2A}" type="presParOf" srcId="{6A073C86-EB34-2B4F-8922-2649A28792B0}" destId="{073F3D11-9F10-E646-AE0C-7B74BBD673E2}" srcOrd="0" destOrd="0" presId="urn:microsoft.com/office/officeart/2005/8/layout/hierarchy1"/>
    <dgm:cxn modelId="{8B14A19F-7102-7242-840C-9E425180BD50}" type="presParOf" srcId="{073F3D11-9F10-E646-AE0C-7B74BBD673E2}" destId="{6EC8BDDD-2A44-0E4C-9A90-E34F0BD9DFF0}" srcOrd="0" destOrd="0" presId="urn:microsoft.com/office/officeart/2005/8/layout/hierarchy1"/>
    <dgm:cxn modelId="{00566AFC-CB9C-C445-A69D-57221BBEAA99}" type="presParOf" srcId="{6EC8BDDD-2A44-0E4C-9A90-E34F0BD9DFF0}" destId="{09205624-9126-1046-AF59-72FFBFC36CD6}" srcOrd="0" destOrd="0" presId="urn:microsoft.com/office/officeart/2005/8/layout/hierarchy1"/>
    <dgm:cxn modelId="{32D3A66E-5E65-3642-9B3F-FC1C2D7BAA7F}" type="presParOf" srcId="{6EC8BDDD-2A44-0E4C-9A90-E34F0BD9DFF0}" destId="{827C4C9C-2BB4-E744-97BF-35162BA461D3}" srcOrd="1" destOrd="0" presId="urn:microsoft.com/office/officeart/2005/8/layout/hierarchy1"/>
    <dgm:cxn modelId="{C35BD368-10DB-7E40-B5A1-950708099BF7}" type="presParOf" srcId="{073F3D11-9F10-E646-AE0C-7B74BBD673E2}" destId="{E4F8173C-BF97-524B-A803-AD658DD9F1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D8F47-7A40-C647-9400-0CC9D8F8866E}">
      <dsp:nvSpPr>
        <dsp:cNvPr id="0" name=""/>
        <dsp:cNvSpPr/>
      </dsp:nvSpPr>
      <dsp:spPr>
        <a:xfrm>
          <a:off x="0" y="0"/>
          <a:ext cx="6774494" cy="27569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“El </a:t>
          </a:r>
          <a:r>
            <a:rPr lang="en-US" sz="3100" kern="1200" dirty="0" err="1"/>
            <a:t>agente</a:t>
          </a:r>
          <a:r>
            <a:rPr lang="en-US" sz="3100" kern="1200" dirty="0"/>
            <a:t> es </a:t>
          </a:r>
          <a:r>
            <a:rPr lang="en-US" sz="3100" kern="1200" dirty="0" err="1"/>
            <a:t>quien</a:t>
          </a:r>
          <a:r>
            <a:rPr lang="en-US" sz="3100" kern="1200" dirty="0"/>
            <a:t> </a:t>
          </a:r>
          <a:r>
            <a:rPr lang="en-US" sz="3100" kern="1200" dirty="0" err="1"/>
            <a:t>aprende</a:t>
          </a:r>
          <a:r>
            <a:rPr lang="en-US" sz="3100" kern="1200" dirty="0"/>
            <a:t>. </a:t>
          </a:r>
          <a:r>
            <a:rPr lang="en-US" sz="3100" kern="1200" dirty="0" err="1"/>
            <a:t>Puede</a:t>
          </a:r>
          <a:r>
            <a:rPr lang="en-US" sz="3100" kern="1200" dirty="0"/>
            <a:t> ser un robot, un </a:t>
          </a:r>
          <a:r>
            <a:rPr lang="en-US" sz="3100" kern="1200" dirty="0" err="1"/>
            <a:t>personaje</a:t>
          </a:r>
          <a:r>
            <a:rPr lang="en-US" sz="3100" kern="1200" dirty="0"/>
            <a:t> de </a:t>
          </a:r>
          <a:r>
            <a:rPr lang="en-US" sz="3100" kern="1200" dirty="0" err="1"/>
            <a:t>FreeFire</a:t>
          </a:r>
          <a:r>
            <a:rPr lang="en-US" sz="3100" kern="1200" dirty="0"/>
            <a:t> o </a:t>
          </a:r>
          <a:r>
            <a:rPr lang="en-US" sz="3100" kern="1200" dirty="0" err="1"/>
            <a:t>incluso</a:t>
          </a:r>
          <a:r>
            <a:rPr lang="en-US" sz="3100" kern="1200" dirty="0"/>
            <a:t> </a:t>
          </a:r>
          <a:r>
            <a:rPr lang="en-US" sz="3100" kern="1200" dirty="0" err="1"/>
            <a:t>tú</a:t>
          </a:r>
          <a:r>
            <a:rPr lang="en-US" sz="3100" kern="1200" dirty="0"/>
            <a:t> </a:t>
          </a:r>
          <a:r>
            <a:rPr lang="en-US" sz="3100" kern="1200" dirty="0" err="1"/>
            <a:t>cuando</a:t>
          </a:r>
          <a:r>
            <a:rPr lang="en-US" sz="3100" kern="1200" dirty="0"/>
            <a:t> </a:t>
          </a:r>
          <a:r>
            <a:rPr lang="en-US" sz="3100" kern="1200" dirty="0" err="1"/>
            <a:t>aprendes</a:t>
          </a:r>
          <a:r>
            <a:rPr lang="en-US" sz="3100" kern="1200" dirty="0"/>
            <a:t> algo nuevo.”</a:t>
          </a:r>
        </a:p>
      </dsp:txBody>
      <dsp:txXfrm>
        <a:off x="134585" y="134585"/>
        <a:ext cx="6505324" cy="2487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D8F47-7A40-C647-9400-0CC9D8F8866E}">
      <dsp:nvSpPr>
        <dsp:cNvPr id="0" name=""/>
        <dsp:cNvSpPr/>
      </dsp:nvSpPr>
      <dsp:spPr>
        <a:xfrm>
          <a:off x="0" y="0"/>
          <a:ext cx="6774494" cy="27027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“El </a:t>
          </a:r>
          <a:r>
            <a:rPr lang="en-US" sz="3700" kern="1200" dirty="0" err="1"/>
            <a:t>ambiente</a:t>
          </a:r>
          <a:r>
            <a:rPr lang="en-US" sz="3700" kern="1200" dirty="0"/>
            <a:t> es </a:t>
          </a:r>
          <a:r>
            <a:rPr lang="en-US" sz="3700" kern="1200" dirty="0" err="1"/>
            <a:t>el</a:t>
          </a:r>
          <a:r>
            <a:rPr lang="en-US" sz="3700" kern="1200" dirty="0"/>
            <a:t> </a:t>
          </a:r>
          <a:r>
            <a:rPr lang="en-US" sz="3700" kern="1200" dirty="0" err="1"/>
            <a:t>lugar</a:t>
          </a:r>
          <a:r>
            <a:rPr lang="en-US" sz="3700" kern="1200" dirty="0"/>
            <a:t> </a:t>
          </a:r>
          <a:r>
            <a:rPr lang="en-US" sz="3700" kern="1200" dirty="0" err="1"/>
            <a:t>donde</a:t>
          </a:r>
          <a:r>
            <a:rPr lang="en-US" sz="3700" kern="1200" dirty="0"/>
            <a:t> </a:t>
          </a:r>
          <a:r>
            <a:rPr lang="en-US" sz="3700" kern="1200" dirty="0" err="1"/>
            <a:t>está</a:t>
          </a:r>
          <a:r>
            <a:rPr lang="en-US" sz="3700" kern="1200" dirty="0"/>
            <a:t> </a:t>
          </a:r>
          <a:r>
            <a:rPr lang="en-US" sz="3700" kern="1200" dirty="0" err="1"/>
            <a:t>el</a:t>
          </a:r>
          <a:r>
            <a:rPr lang="en-US" sz="3700" kern="1200" dirty="0"/>
            <a:t> </a:t>
          </a:r>
          <a:r>
            <a:rPr lang="en-US" sz="3700" kern="1200" dirty="0" err="1"/>
            <a:t>agente</a:t>
          </a:r>
          <a:r>
            <a:rPr lang="en-US" sz="3700" kern="1200" dirty="0"/>
            <a:t>, </a:t>
          </a:r>
          <a:r>
            <a:rPr lang="en-US" sz="3700" kern="1200" dirty="0" err="1"/>
            <a:t>como</a:t>
          </a:r>
          <a:r>
            <a:rPr lang="en-US" sz="3700" kern="1200" dirty="0"/>
            <a:t> </a:t>
          </a:r>
          <a:r>
            <a:rPr lang="en-US" sz="3700" kern="1200" dirty="0" err="1"/>
            <a:t>el</a:t>
          </a:r>
          <a:r>
            <a:rPr lang="en-US" sz="3700" kern="1200" dirty="0"/>
            <a:t> </a:t>
          </a:r>
          <a:r>
            <a:rPr lang="en-US" sz="3700" kern="1200" dirty="0" err="1"/>
            <a:t>laberinto</a:t>
          </a:r>
          <a:r>
            <a:rPr lang="en-US" sz="3700" kern="1200" dirty="0"/>
            <a:t> del </a:t>
          </a:r>
          <a:r>
            <a:rPr lang="en-US" sz="3700" kern="1200" dirty="0" err="1"/>
            <a:t>ratoncito</a:t>
          </a:r>
          <a:r>
            <a:rPr lang="en-US" sz="3700" kern="1200" dirty="0"/>
            <a:t> o </a:t>
          </a:r>
          <a:r>
            <a:rPr lang="en-US" sz="3700" kern="1200" dirty="0" err="1"/>
            <a:t>el</a:t>
          </a:r>
          <a:r>
            <a:rPr lang="en-US" sz="3700" kern="1200" dirty="0"/>
            <a:t> </a:t>
          </a:r>
          <a:r>
            <a:rPr lang="en-US" sz="3700" kern="1200" dirty="0" err="1"/>
            <a:t>mapa</a:t>
          </a:r>
          <a:r>
            <a:rPr lang="en-US" sz="3700" kern="1200" dirty="0"/>
            <a:t> de </a:t>
          </a:r>
          <a:r>
            <a:rPr lang="en-US" sz="3700" kern="1200" dirty="0" err="1"/>
            <a:t>FreeFire</a:t>
          </a:r>
          <a:r>
            <a:rPr lang="en-US" sz="3700" kern="1200" dirty="0"/>
            <a:t>.”</a:t>
          </a:r>
        </a:p>
      </dsp:txBody>
      <dsp:txXfrm>
        <a:off x="131940" y="131940"/>
        <a:ext cx="6510614" cy="24389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2C572-9633-FA42-9213-88FB52FA5E0B}">
      <dsp:nvSpPr>
        <dsp:cNvPr id="0" name=""/>
        <dsp:cNvSpPr/>
      </dsp:nvSpPr>
      <dsp:spPr>
        <a:xfrm>
          <a:off x="1997347" y="2577"/>
          <a:ext cx="5868813" cy="37266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5BA9D-086D-794A-861B-50BBC5414C66}">
      <dsp:nvSpPr>
        <dsp:cNvPr id="0" name=""/>
        <dsp:cNvSpPr/>
      </dsp:nvSpPr>
      <dsp:spPr>
        <a:xfrm>
          <a:off x="2649438" y="622063"/>
          <a:ext cx="5868813" cy="37266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Exploración</a:t>
          </a:r>
          <a:r>
            <a:rPr lang="en-US" sz="3700" kern="1200"/>
            <a:t>: “Explorar significa probar algo nuevo. Como cuando decides ir por otro camino para ver si es mejor.”</a:t>
          </a:r>
        </a:p>
      </dsp:txBody>
      <dsp:txXfrm>
        <a:off x="2758589" y="731214"/>
        <a:ext cx="5650511" cy="35083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2C572-9633-FA42-9213-88FB52FA5E0B}">
      <dsp:nvSpPr>
        <dsp:cNvPr id="0" name=""/>
        <dsp:cNvSpPr/>
      </dsp:nvSpPr>
      <dsp:spPr>
        <a:xfrm>
          <a:off x="521621" y="426"/>
          <a:ext cx="2470487" cy="1568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5BA9D-086D-794A-861B-50BBC5414C66}">
      <dsp:nvSpPr>
        <dsp:cNvPr id="0" name=""/>
        <dsp:cNvSpPr/>
      </dsp:nvSpPr>
      <dsp:spPr>
        <a:xfrm>
          <a:off x="796120" y="261200"/>
          <a:ext cx="2470487" cy="15687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Exploración</a:t>
          </a:r>
          <a:r>
            <a:rPr lang="en-US" sz="1500" kern="1200" dirty="0"/>
            <a:t>: “</a:t>
          </a:r>
          <a:r>
            <a:rPr lang="en-US" sz="1500" kern="1200" dirty="0" err="1"/>
            <a:t>Explorar</a:t>
          </a:r>
          <a:r>
            <a:rPr lang="en-US" sz="1500" kern="1200" dirty="0"/>
            <a:t> </a:t>
          </a:r>
          <a:r>
            <a:rPr lang="en-US" sz="1500" kern="1200" dirty="0" err="1"/>
            <a:t>significa</a:t>
          </a:r>
          <a:r>
            <a:rPr lang="en-US" sz="1500" kern="1200" dirty="0"/>
            <a:t> </a:t>
          </a:r>
          <a:r>
            <a:rPr lang="en-US" sz="1500" kern="1200" dirty="0" err="1"/>
            <a:t>probar</a:t>
          </a:r>
          <a:r>
            <a:rPr lang="en-US" sz="1500" kern="1200" dirty="0"/>
            <a:t> algo nuevo. Como </a:t>
          </a:r>
          <a:r>
            <a:rPr lang="en-US" sz="1500" kern="1200" dirty="0" err="1"/>
            <a:t>cuando</a:t>
          </a:r>
          <a:r>
            <a:rPr lang="en-US" sz="1500" kern="1200" dirty="0"/>
            <a:t> decides </a:t>
          </a:r>
          <a:r>
            <a:rPr lang="en-US" sz="1500" kern="1200" dirty="0" err="1"/>
            <a:t>ir</a:t>
          </a:r>
          <a:r>
            <a:rPr lang="en-US" sz="1500" kern="1200" dirty="0"/>
            <a:t> </a:t>
          </a:r>
          <a:r>
            <a:rPr lang="en-US" sz="1500" kern="1200" dirty="0" err="1"/>
            <a:t>por</a:t>
          </a:r>
          <a:r>
            <a:rPr lang="en-US" sz="1500" kern="1200" dirty="0"/>
            <a:t> </a:t>
          </a:r>
          <a:r>
            <a:rPr lang="en-US" sz="1500" kern="1200" dirty="0" err="1"/>
            <a:t>otro</a:t>
          </a:r>
          <a:r>
            <a:rPr lang="en-US" sz="1500" kern="1200" dirty="0"/>
            <a:t> </a:t>
          </a:r>
          <a:r>
            <a:rPr lang="en-US" sz="1500" kern="1200" dirty="0" err="1"/>
            <a:t>camino</a:t>
          </a:r>
          <a:r>
            <a:rPr lang="en-US" sz="1500" kern="1200" dirty="0"/>
            <a:t> para </a:t>
          </a:r>
          <a:r>
            <a:rPr lang="en-US" sz="1500" kern="1200" dirty="0" err="1"/>
            <a:t>ver</a:t>
          </a:r>
          <a:r>
            <a:rPr lang="en-US" sz="1500" kern="1200" dirty="0"/>
            <a:t> </a:t>
          </a:r>
          <a:r>
            <a:rPr lang="en-US" sz="1500" kern="1200" dirty="0" err="1"/>
            <a:t>si</a:t>
          </a:r>
          <a:r>
            <a:rPr lang="en-US" sz="1500" kern="1200" dirty="0"/>
            <a:t> es </a:t>
          </a:r>
          <a:r>
            <a:rPr lang="en-US" sz="1500" kern="1200" dirty="0" err="1"/>
            <a:t>mejor</a:t>
          </a:r>
          <a:r>
            <a:rPr lang="en-US" sz="1500" kern="1200" dirty="0"/>
            <a:t>.”</a:t>
          </a:r>
        </a:p>
      </dsp:txBody>
      <dsp:txXfrm>
        <a:off x="842067" y="307147"/>
        <a:ext cx="2378593" cy="1476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05624-9126-1046-AF59-72FFBFC36CD6}">
      <dsp:nvSpPr>
        <dsp:cNvPr id="0" name=""/>
        <dsp:cNvSpPr/>
      </dsp:nvSpPr>
      <dsp:spPr>
        <a:xfrm>
          <a:off x="1997347" y="2577"/>
          <a:ext cx="5868813" cy="37266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C4C9C-2BB4-E744-97BF-35162BA461D3}">
      <dsp:nvSpPr>
        <dsp:cNvPr id="0" name=""/>
        <dsp:cNvSpPr/>
      </dsp:nvSpPr>
      <dsp:spPr>
        <a:xfrm>
          <a:off x="2649438" y="622063"/>
          <a:ext cx="5868813" cy="37266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 err="1"/>
            <a:t>Explotación</a:t>
          </a:r>
          <a:r>
            <a:rPr lang="en-US" sz="3800" kern="1200" dirty="0"/>
            <a:t>: “</a:t>
          </a:r>
          <a:r>
            <a:rPr lang="en-US" sz="3800" kern="1200" dirty="0" err="1"/>
            <a:t>Explotar</a:t>
          </a:r>
          <a:r>
            <a:rPr lang="en-US" sz="3800" kern="1200" dirty="0"/>
            <a:t> </a:t>
          </a:r>
          <a:r>
            <a:rPr lang="en-US" sz="3800" kern="1200" dirty="0" err="1"/>
            <a:t>significa</a:t>
          </a:r>
          <a:r>
            <a:rPr lang="en-US" sz="3800" kern="1200" dirty="0"/>
            <a:t> </a:t>
          </a:r>
          <a:r>
            <a:rPr lang="en-US" sz="3800" kern="1200" dirty="0" err="1"/>
            <a:t>elegir</a:t>
          </a:r>
          <a:r>
            <a:rPr lang="en-US" sz="3800" kern="1200" dirty="0"/>
            <a:t> la </a:t>
          </a:r>
          <a:r>
            <a:rPr lang="en-US" sz="3800" kern="1200" dirty="0" err="1"/>
            <a:t>opción</a:t>
          </a:r>
          <a:r>
            <a:rPr lang="en-US" sz="3800" kern="1200" dirty="0"/>
            <a:t> que </a:t>
          </a:r>
          <a:r>
            <a:rPr lang="en-US" sz="3800" kern="1200" dirty="0" err="1"/>
            <a:t>ya</a:t>
          </a:r>
          <a:r>
            <a:rPr lang="en-US" sz="3800" kern="1200" dirty="0"/>
            <a:t> </a:t>
          </a:r>
          <a:r>
            <a:rPr lang="en-US" sz="3800" kern="1200" dirty="0" err="1"/>
            <a:t>conoces</a:t>
          </a:r>
          <a:r>
            <a:rPr lang="en-US" sz="3800" kern="1200" dirty="0"/>
            <a:t> y sabes que </a:t>
          </a:r>
          <a:r>
            <a:rPr lang="en-US" sz="3800" kern="1200" dirty="0" err="1"/>
            <a:t>te</a:t>
          </a:r>
          <a:r>
            <a:rPr lang="en-US" sz="3800" kern="1200" dirty="0"/>
            <a:t> da buenos </a:t>
          </a:r>
          <a:r>
            <a:rPr lang="en-US" sz="3800" kern="1200" dirty="0" err="1"/>
            <a:t>resultados</a:t>
          </a:r>
          <a:r>
            <a:rPr lang="en-US" sz="3800" kern="1200" dirty="0"/>
            <a:t>.”</a:t>
          </a:r>
        </a:p>
      </dsp:txBody>
      <dsp:txXfrm>
        <a:off x="2758589" y="731214"/>
        <a:ext cx="5650511" cy="35083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05624-9126-1046-AF59-72FFBFC36CD6}">
      <dsp:nvSpPr>
        <dsp:cNvPr id="0" name=""/>
        <dsp:cNvSpPr/>
      </dsp:nvSpPr>
      <dsp:spPr>
        <a:xfrm>
          <a:off x="523328" y="1114"/>
          <a:ext cx="2466487" cy="1566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C4C9C-2BB4-E744-97BF-35162BA461D3}">
      <dsp:nvSpPr>
        <dsp:cNvPr id="0" name=""/>
        <dsp:cNvSpPr/>
      </dsp:nvSpPr>
      <dsp:spPr>
        <a:xfrm>
          <a:off x="797383" y="261465"/>
          <a:ext cx="2466487" cy="15662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Explotación</a:t>
          </a:r>
          <a:r>
            <a:rPr lang="en-US" sz="1600" kern="1200" dirty="0"/>
            <a:t>: “</a:t>
          </a:r>
          <a:r>
            <a:rPr lang="en-US" sz="1600" kern="1200" dirty="0" err="1"/>
            <a:t>Explotar</a:t>
          </a:r>
          <a:r>
            <a:rPr lang="en-US" sz="1600" kern="1200" dirty="0"/>
            <a:t> </a:t>
          </a:r>
          <a:r>
            <a:rPr lang="en-US" sz="1600" kern="1200" dirty="0" err="1"/>
            <a:t>significa</a:t>
          </a:r>
          <a:r>
            <a:rPr lang="en-US" sz="1600" kern="1200" dirty="0"/>
            <a:t> </a:t>
          </a:r>
          <a:r>
            <a:rPr lang="en-US" sz="1600" kern="1200" dirty="0" err="1"/>
            <a:t>elegir</a:t>
          </a:r>
          <a:r>
            <a:rPr lang="en-US" sz="1600" kern="1200" dirty="0"/>
            <a:t> la </a:t>
          </a:r>
          <a:r>
            <a:rPr lang="en-US" sz="1600" kern="1200" dirty="0" err="1"/>
            <a:t>opción</a:t>
          </a:r>
          <a:r>
            <a:rPr lang="en-US" sz="1600" kern="1200" dirty="0"/>
            <a:t> que </a:t>
          </a:r>
          <a:r>
            <a:rPr lang="en-US" sz="1600" kern="1200" dirty="0" err="1"/>
            <a:t>ya</a:t>
          </a:r>
          <a:r>
            <a:rPr lang="en-US" sz="1600" kern="1200" dirty="0"/>
            <a:t> </a:t>
          </a:r>
          <a:r>
            <a:rPr lang="en-US" sz="1600" kern="1200" dirty="0" err="1"/>
            <a:t>conoces</a:t>
          </a:r>
          <a:r>
            <a:rPr lang="en-US" sz="1600" kern="1200" dirty="0"/>
            <a:t> y sabes que </a:t>
          </a:r>
          <a:r>
            <a:rPr lang="en-US" sz="1600" kern="1200" dirty="0" err="1"/>
            <a:t>te</a:t>
          </a:r>
          <a:r>
            <a:rPr lang="en-US" sz="1600" kern="1200" dirty="0"/>
            <a:t> da buenos </a:t>
          </a:r>
          <a:r>
            <a:rPr lang="en-US" sz="1600" kern="1200" dirty="0" err="1"/>
            <a:t>resultados</a:t>
          </a:r>
          <a:r>
            <a:rPr lang="en-US" sz="1600" kern="1200" dirty="0"/>
            <a:t>.”</a:t>
          </a:r>
        </a:p>
      </dsp:txBody>
      <dsp:txXfrm>
        <a:off x="843256" y="307338"/>
        <a:ext cx="2374741" cy="1474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2DE89-FA7C-7543-A5D0-EC306B9AD9C3}" type="datetimeFigureOut">
              <a:rPr lang="en-MX" smtClean="0"/>
              <a:t>11/11/2024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81210-5111-2843-AEA0-618F22D60C2F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06428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4498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EEA39-8193-0F13-1240-06D7EC805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6E444-4074-18D2-70C7-66C073C9D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5AA285-3B34-DA9C-957E-F3606D821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dirty="0"/>
              <a:t>: Haz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: "Si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la meta, ¿</a:t>
            </a:r>
            <a:r>
              <a:rPr lang="en-US" dirty="0" err="1"/>
              <a:t>explorarías</a:t>
            </a:r>
            <a:r>
              <a:rPr lang="en-US" dirty="0"/>
              <a:t> un nuevo </a:t>
            </a:r>
            <a:r>
              <a:rPr lang="en-US" dirty="0" err="1"/>
              <a:t>camino</a:t>
            </a:r>
            <a:r>
              <a:rPr lang="en-US" dirty="0"/>
              <a:t> o </a:t>
            </a:r>
            <a:r>
              <a:rPr lang="en-US" dirty="0" err="1"/>
              <a:t>irías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conoces</a:t>
            </a:r>
            <a:r>
              <a:rPr lang="en-US" dirty="0"/>
              <a:t>?"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A42DE-AA66-64B6-BAE0-5C1C06996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9250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DD917-9D9B-EFDB-026E-AD5A8E9B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107F-06A6-5092-C6B9-042FB11ED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0BD3F-64D6-88E0-A0AA-58E71DEA4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dirty="0"/>
              <a:t>: Haz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: "Si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la meta, ¿</a:t>
            </a:r>
            <a:r>
              <a:rPr lang="en-US" dirty="0" err="1"/>
              <a:t>explorarías</a:t>
            </a:r>
            <a:r>
              <a:rPr lang="en-US" dirty="0"/>
              <a:t> un nuevo </a:t>
            </a:r>
            <a:r>
              <a:rPr lang="en-US" dirty="0" err="1"/>
              <a:t>camino</a:t>
            </a:r>
            <a:r>
              <a:rPr lang="en-US" dirty="0"/>
              <a:t> o </a:t>
            </a:r>
            <a:r>
              <a:rPr lang="en-US" dirty="0" err="1"/>
              <a:t>irías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conoces</a:t>
            </a:r>
            <a:r>
              <a:rPr lang="en-US" dirty="0"/>
              <a:t>?"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B5C2C-0969-EDED-9174-626457063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4756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Pregunta</a:t>
            </a:r>
            <a:r>
              <a:rPr lang="en-US" dirty="0"/>
              <a:t>: “¿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haces</a:t>
            </a:r>
            <a:r>
              <a:rPr lang="en-US" dirty="0"/>
              <a:t> algo bien? ¿</a:t>
            </a:r>
            <a:r>
              <a:rPr lang="en-US" dirty="0" err="1"/>
              <a:t>Recibes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estrella</a:t>
            </a:r>
            <a:r>
              <a:rPr lang="en-US" dirty="0"/>
              <a:t>, un </a:t>
            </a:r>
            <a:r>
              <a:rPr lang="en-US" dirty="0" err="1"/>
              <a:t>aplauso</a:t>
            </a:r>
            <a:r>
              <a:rPr lang="en-US" dirty="0"/>
              <a:t> o un dulce?</a:t>
            </a:r>
          </a:p>
          <a:p>
            <a:r>
              <a:rPr lang="en-US" b="1" dirty="0" err="1"/>
              <a:t>Explicación</a:t>
            </a:r>
            <a:r>
              <a:rPr lang="en-US" dirty="0"/>
              <a:t>: "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algo bien, </a:t>
            </a:r>
            <a:r>
              <a:rPr lang="en-US" dirty="0" err="1"/>
              <a:t>como</a:t>
            </a:r>
            <a:r>
              <a:rPr lang="en-US" dirty="0"/>
              <a:t> resolver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tarea</a:t>
            </a:r>
            <a:r>
              <a:rPr lang="en-US" dirty="0"/>
              <a:t> o </a:t>
            </a:r>
            <a:r>
              <a:rPr lang="en-US" dirty="0" err="1"/>
              <a:t>ayudar</a:t>
            </a:r>
            <a:r>
              <a:rPr lang="en-US" dirty="0"/>
              <a:t> a un amigo, </a:t>
            </a:r>
            <a:r>
              <a:rPr lang="en-US" dirty="0" err="1"/>
              <a:t>recibimos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recompensa</a:t>
            </a:r>
            <a:r>
              <a:rPr lang="en-US" dirty="0"/>
              <a:t>. 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refuerzo</a:t>
            </a:r>
            <a:r>
              <a:rPr lang="en-US" dirty="0"/>
              <a:t>, </a:t>
            </a:r>
            <a:r>
              <a:rPr lang="en-US" dirty="0" err="1"/>
              <a:t>los</a:t>
            </a:r>
            <a:r>
              <a:rPr lang="en-US" dirty="0"/>
              <a:t> robots y </a:t>
            </a:r>
            <a:r>
              <a:rPr lang="en-US" dirty="0" err="1"/>
              <a:t>animales</a:t>
            </a:r>
            <a:r>
              <a:rPr lang="en-US" dirty="0"/>
              <a:t> también </a:t>
            </a:r>
            <a:r>
              <a:rPr lang="en-US" dirty="0" err="1"/>
              <a:t>buscan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recompensas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aprenden</a:t>
            </a:r>
            <a:r>
              <a:rPr lang="en-US" dirty="0"/>
              <a:t> algo nuevo."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4986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dirty="0"/>
              <a:t>: Haz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: "Si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la meta, ¿</a:t>
            </a:r>
            <a:r>
              <a:rPr lang="en-US" dirty="0" err="1"/>
              <a:t>explorarías</a:t>
            </a:r>
            <a:r>
              <a:rPr lang="en-US" dirty="0"/>
              <a:t> un nuevo </a:t>
            </a:r>
            <a:r>
              <a:rPr lang="en-US" dirty="0" err="1"/>
              <a:t>camino</a:t>
            </a:r>
            <a:r>
              <a:rPr lang="en-US" dirty="0"/>
              <a:t> o </a:t>
            </a:r>
            <a:r>
              <a:rPr lang="en-US" dirty="0" err="1"/>
              <a:t>irías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conoces</a:t>
            </a:r>
            <a:r>
              <a:rPr lang="en-US" dirty="0"/>
              <a:t>?"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963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9A58F-A89D-B1E7-FE47-2DFAF686E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70861-8A2F-4A0A-8E25-5E6E42420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35B2C-10BC-837A-C65A-C72FA28E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dirty="0"/>
              <a:t>: Haz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: "Si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la meta, ¿</a:t>
            </a:r>
            <a:r>
              <a:rPr lang="en-US" dirty="0" err="1"/>
              <a:t>explorarías</a:t>
            </a:r>
            <a:r>
              <a:rPr lang="en-US" dirty="0"/>
              <a:t> un nuevo </a:t>
            </a:r>
            <a:r>
              <a:rPr lang="en-US" dirty="0" err="1"/>
              <a:t>camino</a:t>
            </a:r>
            <a:r>
              <a:rPr lang="en-US" dirty="0"/>
              <a:t> o </a:t>
            </a:r>
            <a:r>
              <a:rPr lang="en-US" dirty="0" err="1"/>
              <a:t>irías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conoces</a:t>
            </a:r>
            <a:r>
              <a:rPr lang="en-US" dirty="0"/>
              <a:t>?"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B967E-FF76-D45E-3F0F-3E75F391B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4138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BB525-F6E9-D20C-5B44-A313C534B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1E50D-8C12-8691-C3FE-CCE11E349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7B721-561E-A721-254A-3FDF8F487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dirty="0"/>
              <a:t>: Haz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: "Si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la meta, ¿</a:t>
            </a:r>
            <a:r>
              <a:rPr lang="en-US" dirty="0" err="1"/>
              <a:t>explorarías</a:t>
            </a:r>
            <a:r>
              <a:rPr lang="en-US" dirty="0"/>
              <a:t> un nuevo </a:t>
            </a:r>
            <a:r>
              <a:rPr lang="en-US" dirty="0" err="1"/>
              <a:t>camino</a:t>
            </a:r>
            <a:r>
              <a:rPr lang="en-US" dirty="0"/>
              <a:t> o </a:t>
            </a:r>
            <a:r>
              <a:rPr lang="en-US" dirty="0" err="1"/>
              <a:t>irías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conoces</a:t>
            </a:r>
            <a:r>
              <a:rPr lang="en-US" dirty="0"/>
              <a:t>?"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AF4B0-8E01-E706-1C72-3BB11ACA1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1827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3950C-FC76-F8D5-32C7-D4DC4745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7EC8F-F5C4-9F3C-5E76-5B7BE9A8D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7427D-14B1-2D30-C0D2-BC120B0C7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dirty="0"/>
              <a:t>: Haz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: "Si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la meta, ¿</a:t>
            </a:r>
            <a:r>
              <a:rPr lang="en-US" dirty="0" err="1"/>
              <a:t>explorarías</a:t>
            </a:r>
            <a:r>
              <a:rPr lang="en-US" dirty="0"/>
              <a:t> un nuevo </a:t>
            </a:r>
            <a:r>
              <a:rPr lang="en-US" dirty="0" err="1"/>
              <a:t>camino</a:t>
            </a:r>
            <a:r>
              <a:rPr lang="en-US" dirty="0"/>
              <a:t> o </a:t>
            </a:r>
            <a:r>
              <a:rPr lang="en-US" dirty="0" err="1"/>
              <a:t>irías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conoces</a:t>
            </a:r>
            <a:r>
              <a:rPr lang="en-US" dirty="0"/>
              <a:t>?"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ADD10-81D2-DAEC-A5C8-BC4F7173C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8565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387FE-0BA1-477A-CE1C-A5307231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2185E-7F29-01C2-C139-BC8D9123E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A40C3-0BF5-22F9-D43A-DB4227DD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dirty="0"/>
              <a:t>: Haz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: "Si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la meta, ¿</a:t>
            </a:r>
            <a:r>
              <a:rPr lang="en-US" dirty="0" err="1"/>
              <a:t>explorarías</a:t>
            </a:r>
            <a:r>
              <a:rPr lang="en-US" dirty="0"/>
              <a:t> un nuevo </a:t>
            </a:r>
            <a:r>
              <a:rPr lang="en-US" dirty="0" err="1"/>
              <a:t>camino</a:t>
            </a:r>
            <a:r>
              <a:rPr lang="en-US" dirty="0"/>
              <a:t> o </a:t>
            </a:r>
            <a:r>
              <a:rPr lang="en-US" dirty="0" err="1"/>
              <a:t>irías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conoces</a:t>
            </a:r>
            <a:r>
              <a:rPr lang="en-US" dirty="0"/>
              <a:t>?"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B230A-0621-1DA6-E525-001782241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86588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22392-E8E1-F428-BD2A-DABA2964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48828-D836-EC25-1418-6EFBEA2E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31E94-B372-CD3A-DF05-4F20EA5A4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dirty="0"/>
              <a:t>: Haz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: "Si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la meta, ¿</a:t>
            </a:r>
            <a:r>
              <a:rPr lang="en-US" dirty="0" err="1"/>
              <a:t>explorarías</a:t>
            </a:r>
            <a:r>
              <a:rPr lang="en-US" dirty="0"/>
              <a:t> un nuevo </a:t>
            </a:r>
            <a:r>
              <a:rPr lang="en-US" dirty="0" err="1"/>
              <a:t>camino</a:t>
            </a:r>
            <a:r>
              <a:rPr lang="en-US" dirty="0"/>
              <a:t> o </a:t>
            </a:r>
            <a:r>
              <a:rPr lang="en-US" dirty="0" err="1"/>
              <a:t>irías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conoces</a:t>
            </a:r>
            <a:r>
              <a:rPr lang="en-US" dirty="0"/>
              <a:t>?"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0C26E-E398-8E73-3EBF-1CC3DE22B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00369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895A4-1D3B-7C6B-209C-916C30700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B5F38-EDD3-53BF-2861-0ABA6DB73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2D9D64-AC3F-2AFC-1DFA-EFF022EF4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Actividad</a:t>
            </a:r>
            <a:r>
              <a:rPr lang="en-US" dirty="0"/>
              <a:t>: Haz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pregunta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: "Si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llegar</a:t>
            </a:r>
            <a:r>
              <a:rPr lang="en-US" dirty="0"/>
              <a:t> a la meta, ¿</a:t>
            </a:r>
            <a:r>
              <a:rPr lang="en-US" dirty="0" err="1"/>
              <a:t>explorarías</a:t>
            </a:r>
            <a:r>
              <a:rPr lang="en-US" dirty="0"/>
              <a:t> un nuevo </a:t>
            </a:r>
            <a:r>
              <a:rPr lang="en-US" dirty="0" err="1"/>
              <a:t>camino</a:t>
            </a:r>
            <a:r>
              <a:rPr lang="en-US" dirty="0"/>
              <a:t> o </a:t>
            </a:r>
            <a:r>
              <a:rPr lang="en-US" dirty="0" err="1"/>
              <a:t>irías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conoces</a:t>
            </a:r>
            <a:r>
              <a:rPr lang="en-US" dirty="0"/>
              <a:t>?"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7371E-ED6B-785A-0DD2-AA3E3D1E1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81210-5111-2843-AEA0-618F22D60C2F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61302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1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8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22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00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3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2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0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4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047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71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5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touching a robot dog&#10;&#10;Description automatically generated">
            <a:extLst>
              <a:ext uri="{FF2B5EF4-FFF2-40B4-BE49-F238E27FC236}">
                <a16:creationId xmlns:a16="http://schemas.microsoft.com/office/drawing/2014/main" id="{2B153E1E-714F-74AA-4F39-1A0B986A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5B549-1E23-A05C-474B-6EB96725A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0" y="32927"/>
            <a:ext cx="8336400" cy="1208141"/>
          </a:xfrm>
        </p:spPr>
        <p:txBody>
          <a:bodyPr anchor="b">
            <a:normAutofit/>
          </a:bodyPr>
          <a:lstStyle/>
          <a:p>
            <a:r>
              <a:rPr lang="en-US" sz="3000" dirty="0" err="1"/>
              <a:t>aprendizaje</a:t>
            </a:r>
            <a:r>
              <a:rPr lang="en-US" sz="3000" dirty="0"/>
              <a:t> DE un </a:t>
            </a:r>
            <a:r>
              <a:rPr lang="en-US" sz="3000" dirty="0" err="1"/>
              <a:t>agente</a:t>
            </a:r>
            <a:r>
              <a:rPr lang="en-US" sz="3000" dirty="0"/>
              <a:t> </a:t>
            </a:r>
            <a:r>
              <a:rPr lang="en-US" sz="3000" dirty="0" err="1"/>
              <a:t>en</a:t>
            </a:r>
            <a:r>
              <a:rPr lang="en-US" sz="3000" dirty="0"/>
              <a:t> UN AMBIENTE virtual</a:t>
            </a:r>
            <a:endParaRPr lang="en-MX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5EFF2-79A5-2724-E1C2-E25EE2B60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21" y="5174774"/>
            <a:ext cx="6062520" cy="12081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M.C Oscar Guadalupe Hernández Calderón</a:t>
            </a:r>
          </a:p>
          <a:p>
            <a:r>
              <a:rPr lang="en-US" dirty="0"/>
              <a:t>M.C Alison Muñoz Capote</a:t>
            </a:r>
          </a:p>
          <a:p>
            <a:r>
              <a:rPr lang="en-US" dirty="0"/>
              <a:t>M.C Victor Manuel </a:t>
            </a:r>
            <a:r>
              <a:rPr lang="en-US" dirty="0" err="1"/>
              <a:t>Peláez</a:t>
            </a:r>
            <a:r>
              <a:rPr lang="en-US" dirty="0"/>
              <a:t> Fernández</a:t>
            </a:r>
            <a:endParaRPr lang="en-MX" dirty="0"/>
          </a:p>
        </p:txBody>
      </p:sp>
      <p:pic>
        <p:nvPicPr>
          <p:cNvPr id="6" name="Imagen 14">
            <a:extLst>
              <a:ext uri="{FF2B5EF4-FFF2-40B4-BE49-F238E27FC236}">
                <a16:creationId xmlns:a16="http://schemas.microsoft.com/office/drawing/2014/main" id="{1586113E-3364-5134-67D8-10E454B64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209" y="2674388"/>
            <a:ext cx="2070009" cy="2500386"/>
          </a:xfrm>
          <a:prstGeom prst="rect">
            <a:avLst/>
          </a:prstGeom>
        </p:spPr>
      </p:pic>
      <p:pic>
        <p:nvPicPr>
          <p:cNvPr id="7" name="Picture 6" descr="Nature Inspired Computing | Computer Science at Cinvestav Unidad Guadalajara">
            <a:extLst>
              <a:ext uri="{FF2B5EF4-FFF2-40B4-BE49-F238E27FC236}">
                <a16:creationId xmlns:a16="http://schemas.microsoft.com/office/drawing/2014/main" id="{327630D0-F782-65BB-1FCF-8DEC637B1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90" t="283"/>
          <a:stretch/>
        </p:blipFill>
        <p:spPr bwMode="auto">
          <a:xfrm>
            <a:off x="245421" y="2593438"/>
            <a:ext cx="1689712" cy="12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713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43966-38E5-249F-920A-974AB5E14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054CE7-9F70-9049-4BA7-77A6FB4BD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2D948-0FE0-8542-BEE8-B8A3190C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dirty="0" err="1">
                <a:solidFill>
                  <a:schemeClr val="bg1"/>
                </a:solidFill>
              </a:rPr>
              <a:t>Exploración</a:t>
            </a:r>
            <a:r>
              <a:rPr lang="en-US" dirty="0">
                <a:solidFill>
                  <a:schemeClr val="bg1"/>
                </a:solidFill>
              </a:rPr>
              <a:t>" y "</a:t>
            </a:r>
            <a:r>
              <a:rPr lang="en-US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Explotación</a:t>
            </a:r>
            <a:r>
              <a:rPr lang="en-US" dirty="0">
                <a:solidFill>
                  <a:schemeClr val="bg1"/>
                </a:solidFill>
              </a:rPr>
              <a:t>"</a:t>
            </a:r>
            <a:endParaRPr lang="en-MX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52466-0063-5799-F887-A1416AFB9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A4681325-9D20-6A7A-A330-C8D2B198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0C294268-5EB8-AF04-35EE-CFF1F364C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02EE8F49-914D-6A7F-58B8-9627EDBE0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5E5D4D-2E44-814E-D8E0-1D6DCD3A87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783689"/>
              </p:ext>
            </p:extLst>
          </p:nvPr>
        </p:nvGraphicFramePr>
        <p:xfrm>
          <a:off x="218656" y="1506698"/>
          <a:ext cx="37872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 descr="Free Fire Clash Squad Hidden Places 7">
            <a:extLst>
              <a:ext uri="{FF2B5EF4-FFF2-40B4-BE49-F238E27FC236}">
                <a16:creationId xmlns:a16="http://schemas.microsoft.com/office/drawing/2014/main" id="{EA4B069D-005F-C373-5161-0D0DD0545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77" y="2248530"/>
            <a:ext cx="7926635" cy="368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5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DF8EC-E3C1-CC22-621F-D3198E06F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69A2C32-6968-8ED5-B05B-88622E78C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7AFF42-9FD2-EEA5-58BA-6EC5C707C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01D829C8-8337-B3C6-E0C6-C4B4FFE8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B852581C-0D9B-82DA-0C0F-25BD299C2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BD545050-24FE-5585-4EA4-EAE0003D0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C67EB6-002F-2676-0088-40165226CB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049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>
                <a:solidFill>
                  <a:schemeClr val="bg1"/>
                </a:solidFill>
              </a:rPr>
              <a:t>Recompensas</a:t>
            </a:r>
            <a:r>
              <a:rPr lang="en-US" dirty="0">
                <a:solidFill>
                  <a:schemeClr val="bg1"/>
                </a:solidFill>
              </a:rPr>
              <a:t>” y “</a:t>
            </a:r>
            <a:r>
              <a:rPr lang="en-US" dirty="0" err="1">
                <a:solidFill>
                  <a:schemeClr val="bg1"/>
                </a:solidFill>
              </a:rPr>
              <a:t>Castigos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en-MX" dirty="0">
              <a:solidFill>
                <a:schemeClr val="bg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28133A-0D20-BEC3-E34B-65420EB36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1" y="2645923"/>
            <a:ext cx="8998504" cy="33496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El </a:t>
            </a:r>
            <a:r>
              <a:rPr lang="en-US" sz="4400" dirty="0" err="1">
                <a:solidFill>
                  <a:schemeClr val="bg1"/>
                </a:solidFill>
              </a:rPr>
              <a:t>aprendizaje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por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refuerzo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usa</a:t>
            </a:r>
            <a:r>
              <a:rPr lang="en-US" sz="4400" dirty="0">
                <a:solidFill>
                  <a:schemeClr val="bg1"/>
                </a:solidFill>
              </a:rPr>
              <a:t> las </a:t>
            </a:r>
            <a:r>
              <a:rPr lang="en-US" sz="4400" b="1" dirty="0" err="1">
                <a:solidFill>
                  <a:srgbClr val="FFFF00"/>
                </a:solidFill>
              </a:rPr>
              <a:t>recompensas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y </a:t>
            </a:r>
            <a:r>
              <a:rPr lang="en-US" sz="4400" dirty="0" err="1">
                <a:solidFill>
                  <a:schemeClr val="bg1"/>
                </a:solidFill>
              </a:rPr>
              <a:t>los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b="1" dirty="0" err="1">
                <a:solidFill>
                  <a:srgbClr val="FFFF00"/>
                </a:solidFill>
              </a:rPr>
              <a:t>castigos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como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guías</a:t>
            </a:r>
            <a:r>
              <a:rPr lang="en-US" sz="4400" dirty="0">
                <a:solidFill>
                  <a:schemeClr val="bg1"/>
                </a:solidFill>
              </a:rPr>
              <a:t> del </a:t>
            </a:r>
            <a:r>
              <a:rPr lang="en-US" sz="4400" dirty="0" err="1">
                <a:solidFill>
                  <a:schemeClr val="bg1"/>
                </a:solidFill>
              </a:rPr>
              <a:t>aprendizaje</a:t>
            </a:r>
            <a:r>
              <a:rPr lang="en-US" sz="4400" dirty="0">
                <a:solidFill>
                  <a:schemeClr val="bg1"/>
                </a:solidFill>
              </a:rPr>
              <a:t>. </a:t>
            </a:r>
            <a:endParaRPr lang="en-MX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5329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66D85-9B13-BAFC-CFF4-1EF818DE9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60C635-A524-61B7-CD98-D8E023BFF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A27F74-7614-4FFA-EFD5-4088C1FE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6E7958D2-CF13-BF93-0A73-DE3B3092D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52F67212-8871-FB4A-DFF8-0DC2E97F7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C7F88965-8274-A6C7-941C-7FD2D3A50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E3B7D51-3855-BADE-5E7E-20222F4203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049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Recompensas</a:t>
            </a:r>
            <a:r>
              <a:rPr lang="en-US" dirty="0">
                <a:solidFill>
                  <a:schemeClr val="bg1"/>
                </a:solidFill>
              </a:rPr>
              <a:t>” y “</a:t>
            </a:r>
            <a:r>
              <a:rPr lang="en-US" dirty="0" err="1">
                <a:solidFill>
                  <a:schemeClr val="bg1"/>
                </a:solidFill>
              </a:rPr>
              <a:t>Castigos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en-MX" dirty="0">
              <a:solidFill>
                <a:schemeClr val="bg1"/>
              </a:solidFill>
            </a:endParaRPr>
          </a:p>
        </p:txBody>
      </p:sp>
      <p:pic>
        <p:nvPicPr>
          <p:cNvPr id="22" name="Picture 21" descr="A cartoon of a child walking towards a group of cherries&#10;&#10;Description automatically generated">
            <a:extLst>
              <a:ext uri="{FF2B5EF4-FFF2-40B4-BE49-F238E27FC236}">
                <a16:creationId xmlns:a16="http://schemas.microsoft.com/office/drawing/2014/main" id="{93D21386-A1D7-E135-9A2C-2F08D078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149" y="1845041"/>
            <a:ext cx="7055702" cy="39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13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FC0E3-ACD2-F3CA-8675-1E5A5CEA5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768D95-E18D-6679-896F-C44E45FA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BA35F0-4242-6E0E-45B2-AC66B41E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02F92F31-1E00-7A86-DAE6-838288D8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10B0E62C-CF74-7921-DD54-31494DD9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EAFD7B27-4F48-9291-1896-560EF53D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EA8760D-3344-2D14-2DAD-AED1199ACE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049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>
                <a:solidFill>
                  <a:schemeClr val="bg1"/>
                </a:solidFill>
              </a:rPr>
              <a:t>Recompensas</a:t>
            </a:r>
            <a:r>
              <a:rPr lang="en-US" dirty="0">
                <a:solidFill>
                  <a:schemeClr val="bg1"/>
                </a:solidFill>
              </a:rPr>
              <a:t>” y “</a:t>
            </a:r>
            <a:r>
              <a:rPr lang="en-US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Castigos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en-MX" dirty="0">
              <a:solidFill>
                <a:schemeClr val="bg1"/>
              </a:solidFill>
            </a:endParaRPr>
          </a:p>
        </p:txBody>
      </p:sp>
      <p:pic>
        <p:nvPicPr>
          <p:cNvPr id="22" name="Picture 21" descr="A cartoon of a child walking towards a group of cherries&#10;&#10;Description automatically generated">
            <a:extLst>
              <a:ext uri="{FF2B5EF4-FFF2-40B4-BE49-F238E27FC236}">
                <a16:creationId xmlns:a16="http://schemas.microsoft.com/office/drawing/2014/main" id="{D7439A72-394C-77EC-E033-B5DDA5CC3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1" y="1690688"/>
            <a:ext cx="1993460" cy="1121321"/>
          </a:xfrm>
          <a:prstGeom prst="rect">
            <a:avLst/>
          </a:prstGeom>
        </p:spPr>
      </p:pic>
      <p:pic>
        <p:nvPicPr>
          <p:cNvPr id="2" name="Picture 1" descr="Cartoon cat being attacked by a cat&#10;&#10;Description automatically generated">
            <a:extLst>
              <a:ext uri="{FF2B5EF4-FFF2-40B4-BE49-F238E27FC236}">
                <a16:creationId xmlns:a16="http://schemas.microsoft.com/office/drawing/2014/main" id="{6CFA5C63-30B0-5895-B1B2-11D28AE13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218" y="1962296"/>
            <a:ext cx="5669291" cy="41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60A0A-9678-31A8-06AF-040C7DC3C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995C2D0-24B7-BF0F-0DC2-8D1F820F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9866"/>
            <a:ext cx="10515600" cy="1325563"/>
          </a:xfrm>
        </p:spPr>
        <p:txBody>
          <a:bodyPr>
            <a:normAutofit/>
          </a:bodyPr>
          <a:lstStyle/>
          <a:p>
            <a:r>
              <a:rPr lang="en-MX" sz="5400" dirty="0">
                <a:solidFill>
                  <a:schemeClr val="bg1"/>
                </a:solidFill>
              </a:rPr>
              <a:t>Con</a:t>
            </a:r>
            <a:r>
              <a:rPr lang="es-ES" sz="5400" dirty="0">
                <a:solidFill>
                  <a:schemeClr val="bg1"/>
                </a:solidFill>
              </a:rPr>
              <a:t>c</a:t>
            </a:r>
            <a:r>
              <a:rPr lang="en-MX" sz="5400" dirty="0">
                <a:solidFill>
                  <a:schemeClr val="bg1"/>
                </a:solidFill>
              </a:rPr>
              <a:t>lusiones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69E87-D6D2-FC5F-1854-4538E176784E}"/>
              </a:ext>
            </a:extLst>
          </p:cNvPr>
          <p:cNvSpPr txBox="1"/>
          <p:nvPr/>
        </p:nvSpPr>
        <p:spPr>
          <a:xfrm>
            <a:off x="525949" y="1735681"/>
            <a:ext cx="11291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El </a:t>
            </a:r>
            <a:r>
              <a:rPr lang="en-US" sz="4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aprendizaje</a:t>
            </a:r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</a:t>
            </a:r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refuerzo</a:t>
            </a:r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es </a:t>
            </a:r>
            <a:r>
              <a:rPr lang="en-US" sz="4400" dirty="0" err="1">
                <a:solidFill>
                  <a:schemeClr val="bg1"/>
                </a:solidFill>
              </a:rPr>
              <a:t>una</a:t>
            </a:r>
            <a:r>
              <a:rPr lang="en-US" sz="4400" dirty="0">
                <a:solidFill>
                  <a:schemeClr val="bg1"/>
                </a:solidFill>
              </a:rPr>
              <a:t> forma </a:t>
            </a:r>
            <a:r>
              <a:rPr lang="en-US" sz="4400" dirty="0" err="1">
                <a:solidFill>
                  <a:schemeClr val="bg1"/>
                </a:solidFill>
              </a:rPr>
              <a:t>en</a:t>
            </a:r>
            <a:r>
              <a:rPr lang="en-US" sz="4400" dirty="0">
                <a:solidFill>
                  <a:schemeClr val="bg1"/>
                </a:solidFill>
              </a:rPr>
              <a:t> la que </a:t>
            </a:r>
            <a:r>
              <a:rPr lang="en-US" sz="4400" dirty="0" err="1">
                <a:solidFill>
                  <a:schemeClr val="bg1"/>
                </a:solidFill>
              </a:rPr>
              <a:t>aprendemos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nuestros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errores</a:t>
            </a:r>
            <a:r>
              <a:rPr lang="en-US" sz="4400" dirty="0">
                <a:solidFill>
                  <a:schemeClr val="bg1"/>
                </a:solidFill>
              </a:rPr>
              <a:t> para </a:t>
            </a:r>
            <a:r>
              <a:rPr lang="en-US" sz="4400" dirty="0" err="1">
                <a:solidFill>
                  <a:schemeClr val="bg1"/>
                </a:solidFill>
              </a:rPr>
              <a:t>hacerlo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mejor</a:t>
            </a:r>
            <a:r>
              <a:rPr lang="en-US" sz="4400" dirty="0">
                <a:solidFill>
                  <a:schemeClr val="bg1"/>
                </a:solidFill>
              </a:rPr>
              <a:t> la </a:t>
            </a:r>
            <a:r>
              <a:rPr lang="en-US" sz="4400" dirty="0" err="1">
                <a:solidFill>
                  <a:schemeClr val="bg1"/>
                </a:solidFill>
              </a:rPr>
              <a:t>próxima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vez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  <a:endParaRPr lang="en-MX" sz="4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E40CA0-4E61-3648-385B-8ADFD96B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09" y="4248351"/>
            <a:ext cx="4398652" cy="24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ía Internacional del Agradecimiento">
            <a:extLst>
              <a:ext uri="{FF2B5EF4-FFF2-40B4-BE49-F238E27FC236}">
                <a16:creationId xmlns:a16="http://schemas.microsoft.com/office/drawing/2014/main" id="{7F96251D-E392-B8AA-1B79-BAE787420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F94D-1D47-7870-EA8B-2B1A2F6F2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2396" indent="0" algn="ctr">
              <a:buNone/>
            </a:pPr>
            <a:endParaRPr lang="en-MX" sz="6000" dirty="0"/>
          </a:p>
          <a:p>
            <a:pPr marL="152396" indent="0" algn="ctr">
              <a:buNone/>
            </a:pPr>
            <a:r>
              <a:rPr lang="en-MX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Muchas Gracias por su atención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B7CFA-9388-B411-AE35-A2CC6FD1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47F95-BA15-A13F-BA29-2C0DDD01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2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FE2B9-B5F3-2026-1349-D5411C011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1035CBD-84B0-ED82-850D-07F7120E1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399C84-B698-8175-C410-3EDABDC24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58E58-53C5-5F5D-C8F1-EAE5791D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381935"/>
            <a:ext cx="5494822" cy="59744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"¡</a:t>
            </a:r>
            <a:r>
              <a:rPr lang="en-US" dirty="0" err="1">
                <a:solidFill>
                  <a:schemeClr val="bg1"/>
                </a:solidFill>
              </a:rPr>
              <a:t>Enseñemos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los</a:t>
            </a:r>
            <a:r>
              <a:rPr lang="en-US" dirty="0">
                <a:solidFill>
                  <a:schemeClr val="bg1"/>
                </a:solidFill>
              </a:rPr>
              <a:t> robots y a </a:t>
            </a:r>
            <a:r>
              <a:rPr lang="en-US" dirty="0" err="1">
                <a:solidFill>
                  <a:schemeClr val="bg1"/>
                </a:solidFill>
              </a:rPr>
              <a:t>los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personajes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aprender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cosas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nuevas</a:t>
            </a:r>
            <a:r>
              <a:rPr lang="en-US" dirty="0">
                <a:solidFill>
                  <a:schemeClr val="bg1"/>
                </a:solidFill>
              </a:rPr>
              <a:t>!"</a:t>
            </a:r>
            <a:endParaRPr lang="en-MX" dirty="0">
              <a:solidFill>
                <a:schemeClr val="bg1"/>
              </a:solidFill>
            </a:endParaRPr>
          </a:p>
        </p:txBody>
      </p:sp>
      <p:sp>
        <p:nvSpPr>
          <p:cNvPr id="34" name="Graphic 11">
            <a:extLst>
              <a:ext uri="{FF2B5EF4-FFF2-40B4-BE49-F238E27FC236}">
                <a16:creationId xmlns:a16="http://schemas.microsoft.com/office/drawing/2014/main" id="{8B90FCA3-5A77-81A1-17A9-BC392670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0">
            <a:extLst>
              <a:ext uri="{FF2B5EF4-FFF2-40B4-BE49-F238E27FC236}">
                <a16:creationId xmlns:a16="http://schemas.microsoft.com/office/drawing/2014/main" id="{6FF1DE73-BBD3-EBF3-1DE6-DECD1433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2">
            <a:extLst>
              <a:ext uri="{FF2B5EF4-FFF2-40B4-BE49-F238E27FC236}">
                <a16:creationId xmlns:a16="http://schemas.microsoft.com/office/drawing/2014/main" id="{C39FE149-A043-DE40-918C-B9C76671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34E6B-2358-07B3-FAD7-4609D352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137" y="1716747"/>
            <a:ext cx="6001565" cy="378729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El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aprendizaje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por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refuerzo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es un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que </a:t>
            </a:r>
            <a:r>
              <a:rPr lang="en-US" dirty="0" err="1"/>
              <a:t>alguien</a:t>
            </a:r>
            <a:r>
              <a:rPr lang="en-US" dirty="0"/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prueba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cosas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nuevas</a:t>
            </a:r>
            <a:r>
              <a:rPr lang="en-US" dirty="0"/>
              <a:t> y </a:t>
            </a:r>
            <a:r>
              <a:rPr lang="en-US" dirty="0" err="1"/>
              <a:t>aprende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es lo </a:t>
            </a:r>
            <a:r>
              <a:rPr lang="en-US" dirty="0" err="1"/>
              <a:t>mejor</a:t>
            </a:r>
            <a:r>
              <a:rPr lang="en-US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gracias a sus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recompensas</a:t>
            </a:r>
            <a:r>
              <a:rPr lang="en-US" dirty="0"/>
              <a:t>.</a:t>
            </a:r>
            <a:endParaRPr lang="en-MX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D0A6E9D-06A1-83DE-4CA2-D55506835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81DCE9-2029-CF42-84C7-2E9EE63BBC08}"/>
              </a:ext>
            </a:extLst>
          </p:cNvPr>
          <p:cNvSpPr txBox="1">
            <a:spLocks/>
          </p:cNvSpPr>
          <p:nvPr/>
        </p:nvSpPr>
        <p:spPr>
          <a:xfrm>
            <a:off x="6050977" y="239421"/>
            <a:ext cx="2223739" cy="97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¿CÓMO?</a:t>
            </a:r>
            <a:endParaRPr lang="en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0EED304-C18F-E59F-0AFD-8E0FC2FF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365" y="5467646"/>
            <a:ext cx="1833684" cy="13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8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6CA8-2DD8-CBFF-616B-B013C2B7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Recompensa</a:t>
            </a:r>
            <a:endParaRPr lang="en-MX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8F81B5-CA9A-EEAD-D4A5-C40723653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9216" y="1690688"/>
            <a:ext cx="6308035" cy="4731027"/>
          </a:xfrm>
        </p:spPr>
      </p:pic>
    </p:spTree>
    <p:extLst>
      <p:ext uri="{BB962C8B-B14F-4D97-AF65-F5344CB8AC3E}">
        <p14:creationId xmlns:p14="http://schemas.microsoft.com/office/powerpoint/2010/main" val="164594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BE98C-3024-394D-6075-6361808A7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CA3408-E7AE-93FF-27BB-5F658AE6A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C7D93-DA80-6A01-00E0-477D59BE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000" dirty="0">
                <a:solidFill>
                  <a:schemeClr val="bg1"/>
                </a:solidFill>
              </a:rPr>
              <a:t>"</a:t>
            </a:r>
            <a:r>
              <a:rPr lang="en-US" sz="5000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Agente</a:t>
            </a:r>
            <a:r>
              <a:rPr lang="en-US" sz="5000" dirty="0">
                <a:solidFill>
                  <a:schemeClr val="bg1"/>
                </a:solidFill>
              </a:rPr>
              <a:t>" y "</a:t>
            </a:r>
            <a:r>
              <a:rPr lang="en-US" sz="5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Ambiente</a:t>
            </a:r>
            <a:r>
              <a:rPr lang="en-US" sz="5000" dirty="0">
                <a:solidFill>
                  <a:schemeClr val="bg1"/>
                </a:solidFill>
              </a:rPr>
              <a:t>"</a:t>
            </a:r>
            <a:endParaRPr lang="en-MX" sz="5000" dirty="0">
              <a:solidFill>
                <a:schemeClr val="bg1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150F4C2A-60D6-0A23-A09D-25617D16E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0E4095FD-2F85-16FA-D694-E8B1E762A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19F45C-46ED-A581-5DA9-A9E3F4503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1DC9E0CD-18FA-6471-D3F0-52B1A1C3F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F8C9EB6-EAD3-A2E4-4FC2-B7037CB31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326602"/>
              </p:ext>
            </p:extLst>
          </p:nvPr>
        </p:nvGraphicFramePr>
        <p:xfrm>
          <a:off x="5108535" y="504743"/>
          <a:ext cx="6774494" cy="2760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6" name="Picture 8" descr="Conoce estos 10 datos curiosos en el título de Free Fire">
            <a:extLst>
              <a:ext uri="{FF2B5EF4-FFF2-40B4-BE49-F238E27FC236}">
                <a16:creationId xmlns:a16="http://schemas.microsoft.com/office/drawing/2014/main" id="{F75625BF-3468-FA38-9DA0-945591560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88" y="3382497"/>
            <a:ext cx="5844084" cy="347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95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71BCF-1F11-8B95-5D4A-EE7FFBCC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000" dirty="0">
                <a:solidFill>
                  <a:schemeClr val="bg1"/>
                </a:solidFill>
              </a:rPr>
              <a:t>"</a:t>
            </a:r>
            <a:r>
              <a:rPr lang="en-US" sz="5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Agente</a:t>
            </a:r>
            <a:r>
              <a:rPr lang="en-US" sz="5000" dirty="0">
                <a:solidFill>
                  <a:schemeClr val="bg1"/>
                </a:solidFill>
              </a:rPr>
              <a:t>" y "</a:t>
            </a:r>
            <a:r>
              <a:rPr lang="en-US" sz="5000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Ambiente</a:t>
            </a:r>
            <a:r>
              <a:rPr lang="en-US" sz="5000" dirty="0">
                <a:solidFill>
                  <a:schemeClr val="bg1"/>
                </a:solidFill>
              </a:rPr>
              <a:t>"</a:t>
            </a:r>
            <a:endParaRPr lang="en-MX" sz="5000" dirty="0">
              <a:solidFill>
                <a:schemeClr val="bg1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059A636-0D7D-E1E8-1535-F19A95042B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65938"/>
              </p:ext>
            </p:extLst>
          </p:nvPr>
        </p:nvGraphicFramePr>
        <p:xfrm>
          <a:off x="5108535" y="504743"/>
          <a:ext cx="6774494" cy="2760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Nuevo mapa Alpes para Free Fire: Nueva Era, fecha, recompensas y más -  Dexerto">
            <a:extLst>
              <a:ext uri="{FF2B5EF4-FFF2-40B4-BE49-F238E27FC236}">
                <a16:creationId xmlns:a16="http://schemas.microsoft.com/office/drawing/2014/main" id="{9EED0DBB-6FC8-F938-7C3B-C3ACD422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37" y="3399445"/>
            <a:ext cx="6191089" cy="345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4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1E1A2-AAFC-EEB1-8319-3BAD4182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"Exploración" y "Explotación"</a:t>
            </a:r>
            <a:endParaRPr lang="en-MX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AD2463-F873-1171-A925-28A933FC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9C46C8-FD58-00F3-1FA2-40BF87EE2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0E2F0-4100-30CD-B7CF-2733258CF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Exploración</a:t>
            </a:r>
            <a:r>
              <a:rPr lang="en-US" dirty="0">
                <a:solidFill>
                  <a:schemeClr val="bg1"/>
                </a:solidFill>
              </a:rPr>
              <a:t>" y "</a:t>
            </a:r>
            <a:r>
              <a:rPr lang="en-US" dirty="0" err="1">
                <a:solidFill>
                  <a:schemeClr val="bg1"/>
                </a:solidFill>
              </a:rPr>
              <a:t>Explotación</a:t>
            </a:r>
            <a:r>
              <a:rPr lang="en-US" dirty="0">
                <a:solidFill>
                  <a:schemeClr val="bg1"/>
                </a:solidFill>
              </a:rPr>
              <a:t>"</a:t>
            </a:r>
            <a:endParaRPr lang="en-MX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BAFD3B-F6A3-057D-E556-8AA502DBB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63EECFE8-6FDF-382E-D97F-EE8CC7AF9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1728B9CC-5BB9-9476-7341-60A056C0E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6A19CC45-14F5-B8A3-3BF2-24E125D09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DEDF50-876B-5F76-4607-FE85054CA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4486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995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04E31-3A1B-1373-1A95-157BDCB18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18032F-658F-9375-4128-1A181B939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1B50A-B376-CC28-14EF-5A3DA9A2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Exploración</a:t>
            </a:r>
            <a:r>
              <a:rPr lang="en-US" dirty="0">
                <a:solidFill>
                  <a:schemeClr val="bg1"/>
                </a:solidFill>
              </a:rPr>
              <a:t>" y "</a:t>
            </a:r>
            <a:r>
              <a:rPr lang="en-US" dirty="0" err="1">
                <a:solidFill>
                  <a:schemeClr val="bg1"/>
                </a:solidFill>
              </a:rPr>
              <a:t>Explotación</a:t>
            </a:r>
            <a:r>
              <a:rPr lang="en-US" dirty="0">
                <a:solidFill>
                  <a:schemeClr val="bg1"/>
                </a:solidFill>
              </a:rPr>
              <a:t>"</a:t>
            </a:r>
            <a:endParaRPr lang="en-MX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EFD2E-7B2E-DBBD-80D5-9FA3936A5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097B36B8-337F-CC68-2A88-D7803D6D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40B1C282-6378-C56D-91C7-A8C9919E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F182BEB0-AF76-57F8-1196-88E699F60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47BA16-C46E-3639-AC96-C17CA1690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579021"/>
              </p:ext>
            </p:extLst>
          </p:nvPr>
        </p:nvGraphicFramePr>
        <p:xfrm>
          <a:off x="218656" y="1586140"/>
          <a:ext cx="3788229" cy="1830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Garena Free Fire Bermuda Map Review: Tips, Tactics, And Things To Know |  BlueStacks">
            <a:extLst>
              <a:ext uri="{FF2B5EF4-FFF2-40B4-BE49-F238E27FC236}">
                <a16:creationId xmlns:a16="http://schemas.microsoft.com/office/drawing/2014/main" id="{5EAA5D23-B265-63DA-8E22-2D9C2608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85" y="1951883"/>
            <a:ext cx="7646862" cy="40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8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AF75C-501F-63D1-F65A-98AC0691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02AAC-D62F-9C65-E6AA-EEFBEE63A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551B4-E70C-D003-3B51-32D14424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dirty="0" err="1">
                <a:solidFill>
                  <a:schemeClr val="bg1"/>
                </a:solidFill>
              </a:rPr>
              <a:t>Exploración</a:t>
            </a:r>
            <a:r>
              <a:rPr lang="en-US" dirty="0">
                <a:solidFill>
                  <a:schemeClr val="bg1"/>
                </a:solidFill>
              </a:rPr>
              <a:t>" y "</a:t>
            </a:r>
            <a:r>
              <a:rPr lang="en-US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Explotación</a:t>
            </a:r>
            <a:r>
              <a:rPr lang="en-US" dirty="0">
                <a:solidFill>
                  <a:schemeClr val="bg1"/>
                </a:solidFill>
              </a:rPr>
              <a:t>"</a:t>
            </a:r>
            <a:endParaRPr lang="en-MX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CDAE6-4364-8E21-5C6A-101403FC4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EE57515A-212B-6316-4B62-50366A8F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1908D142-988A-873B-0635-5D90F6FD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881A3423-37DC-5771-4B9F-4A4664D8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2A0664-F688-F315-1077-8AE85D258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3895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701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Blu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653</Words>
  <Application>Microsoft Office PowerPoint</Application>
  <PresentationFormat>Widescreen</PresentationFormat>
  <Paragraphs>58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Univers</vt:lpstr>
      <vt:lpstr>GradientVTI</vt:lpstr>
      <vt:lpstr>aprendizaje DE un agente en UN AMBIENTE virtual</vt:lpstr>
      <vt:lpstr>"¡Enseñemos a los robots y a los personajes a aprender cosas nuevas!"</vt:lpstr>
      <vt:lpstr>Recompensa</vt:lpstr>
      <vt:lpstr>"Agente" y "Ambiente"</vt:lpstr>
      <vt:lpstr>"Agente" y "Ambiente"</vt:lpstr>
      <vt:lpstr>"Exploración" y "Explotación"</vt:lpstr>
      <vt:lpstr>"Exploración" y "Explotación"</vt:lpstr>
      <vt:lpstr>"Exploración" y "Explotación"</vt:lpstr>
      <vt:lpstr>"Exploración" y "Explotación"</vt:lpstr>
      <vt:lpstr>"Exploración" y "Explotación"</vt:lpstr>
      <vt:lpstr>PowerPoint Presentation</vt:lpstr>
      <vt:lpstr>PowerPoint Presentation</vt:lpstr>
      <vt:lpstr>PowerPoint Presentation</vt:lpstr>
      <vt:lpstr>Conclusiones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Peláez Fernández Victor Manuel</dc:creator>
  <cp:lastModifiedBy>Alison Muñoz Capote</cp:lastModifiedBy>
  <cp:revision>10</cp:revision>
  <dcterms:created xsi:type="dcterms:W3CDTF">2024-11-10T02:51:40Z</dcterms:created>
  <dcterms:modified xsi:type="dcterms:W3CDTF">2024-11-11T16:29:58Z</dcterms:modified>
</cp:coreProperties>
</file>